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398" r:id="rId3"/>
    <p:sldId id="322" r:id="rId4"/>
    <p:sldId id="414" r:id="rId5"/>
    <p:sldId id="436" r:id="rId6"/>
    <p:sldId id="437" r:id="rId7"/>
    <p:sldId id="270" r:id="rId8"/>
    <p:sldId id="425" r:id="rId9"/>
    <p:sldId id="426" r:id="rId10"/>
    <p:sldId id="429" r:id="rId11"/>
    <p:sldId id="438" r:id="rId12"/>
    <p:sldId id="427" r:id="rId13"/>
    <p:sldId id="439" r:id="rId14"/>
    <p:sldId id="413" r:id="rId15"/>
  </p:sldIdLst>
  <p:sldSz cx="12192000" cy="6858000"/>
  <p:notesSz cx="6858000" cy="9144000"/>
  <p:embeddedFontLst>
    <p:embeddedFont>
      <p:font typeface="Avenir Next LT Pro" panose="020B0504020202020204" pitchFamily="34" charset="-18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mbria" panose="02040503050406030204" pitchFamily="18" charset="0"/>
      <p:regular r:id="rId27"/>
      <p:bold r:id="rId28"/>
      <p:italic r:id="rId29"/>
      <p:boldItalic r:id="rId30"/>
    </p:embeddedFont>
    <p:embeddedFont>
      <p:font typeface="Ink Free" panose="03080402000500000000" pitchFamily="66" charset="0"/>
      <p:regular r:id="rId31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add addAnim delAnim modAnim">
        <pc:chgData name="Siniša Vuksan" userId="3af124f9-b8e7-46e3-9422-21ae1d17ac0b" providerId="ADAL" clId="{DFFC12E3-32AD-4C4A-990C-3B8BA0CE7A78}" dt="2021-01-14T10:13:54.953" v="1339" actId="14100"/>
        <pc:sldMkLst>
          <pc:docMk/>
          <pc:sldMk cId="3028200427" sldId="414"/>
        </pc:sldMkLst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" creationId="{B7889F66-CCBB-4BC4-8656-0552E49AE557}"/>
          </ac:spMkLst>
        </pc:spChg>
        <pc:spChg chg="del">
          <ac:chgData name="Siniša Vuksan" userId="3af124f9-b8e7-46e3-9422-21ae1d17ac0b" providerId="ADAL" clId="{DFFC12E3-32AD-4C4A-990C-3B8BA0CE7A78}" dt="2021-01-14T09:51:40.156" v="1029" actId="478"/>
          <ac:spMkLst>
            <pc:docMk/>
            <pc:sldMk cId="3028200427" sldId="414"/>
            <ac:spMk id="6" creationId="{FFE14C9D-F79A-42C0-87D5-7951E53F257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DFFC12E3-32AD-4C4A-990C-3B8BA0CE7A78}" dt="2021-01-14T09:51:29.048" v="1024" actId="478"/>
          <ac:spMkLst>
            <pc:docMk/>
            <pc:sldMk cId="3028200427" sldId="414"/>
            <ac:spMk id="8" creationId="{5A76B6FF-8EC4-4DB8-B298-82D4CCDAEA9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9" creationId="{339DD998-3062-44F0-A052-AE6BBC3CF2C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0" creationId="{EAEF07DF-F0BB-4856-8CC1-C61B2ECC879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3" creationId="{A5DC5B01-93E3-4C4D-92BC-0280F13C2AB2}"/>
          </ac:spMkLst>
        </pc:spChg>
        <pc:spChg chg="mod">
          <ac:chgData name="Siniša Vuksan" userId="3af124f9-b8e7-46e3-9422-21ae1d17ac0b" providerId="ADAL" clId="{DFFC12E3-32AD-4C4A-990C-3B8BA0CE7A78}" dt="2021-01-14T10:13:54.953" v="1339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51:23.264" v="1023" actId="478"/>
          <ac:spMkLst>
            <pc:docMk/>
            <pc:sldMk cId="3028200427" sldId="414"/>
            <ac:spMk id="24" creationId="{77BFB399-696D-41E0-B7B7-FD0CD4D5E0C1}"/>
          </ac:spMkLst>
        </pc:spChg>
        <pc:spChg chg="del">
          <ac:chgData name="Siniša Vuksan" userId="3af124f9-b8e7-46e3-9422-21ae1d17ac0b" providerId="ADAL" clId="{DFFC12E3-32AD-4C4A-990C-3B8BA0CE7A78}" dt="2021-01-14T09:51:35.948" v="1027" actId="478"/>
          <ac:spMkLst>
            <pc:docMk/>
            <pc:sldMk cId="3028200427" sldId="414"/>
            <ac:spMk id="25" creationId="{8CDB4DF3-B774-4286-B8CC-4F924609FF6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6" creationId="{5603726F-B75E-4F69-B3E0-B41E00D70C6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7" creationId="{06753FFF-9D07-4AB0-A492-F36A7CBD7B8C}"/>
          </ac:spMkLst>
        </pc:spChg>
        <pc:spChg chg="del">
          <ac:chgData name="Siniša Vuksan" userId="3af124f9-b8e7-46e3-9422-21ae1d17ac0b" providerId="ADAL" clId="{DFFC12E3-32AD-4C4A-990C-3B8BA0CE7A78}" dt="2021-01-14T09:51:34.291" v="1026" actId="478"/>
          <ac:spMkLst>
            <pc:docMk/>
            <pc:sldMk cId="3028200427" sldId="414"/>
            <ac:spMk id="28" creationId="{86F4E9AA-54AD-4173-AA40-B9298261B7FF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9" creationId="{913F2DBA-14D5-4C5A-8071-F1ADD2BECC71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0" creationId="{3AC97905-F3AF-4238-81A3-1C239CC8A42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1" creationId="{184DBF7C-5291-4D94-9A50-FC862C1F24A4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10:01:44.631" v="1185" actId="20577"/>
          <ac:spMkLst>
            <pc:docMk/>
            <pc:sldMk cId="3028200427" sldId="414"/>
            <ac:spMk id="33" creationId="{AA0A2FED-388C-4BD8-948B-74769B714FC1}"/>
          </ac:spMkLst>
        </pc:spChg>
        <pc:spChg chg="add mod">
          <ac:chgData name="Siniša Vuksan" userId="3af124f9-b8e7-46e3-9422-21ae1d17ac0b" providerId="ADAL" clId="{DFFC12E3-32AD-4C4A-990C-3B8BA0CE7A78}" dt="2021-01-14T10:03:18.574" v="1203" actId="1076"/>
          <ac:spMkLst>
            <pc:docMk/>
            <pc:sldMk cId="3028200427" sldId="414"/>
            <ac:spMk id="42" creationId="{8B5178CB-54F8-4E4B-907A-BDA0AD6A9291}"/>
          </ac:spMkLst>
        </pc:spChg>
        <pc:spChg chg="add del mod">
          <ac:chgData name="Siniša Vuksan" userId="3af124f9-b8e7-46e3-9422-21ae1d17ac0b" providerId="ADAL" clId="{DFFC12E3-32AD-4C4A-990C-3B8BA0CE7A78}" dt="2021-01-14T10:09:58.055" v="1226" actId="478"/>
          <ac:spMkLst>
            <pc:docMk/>
            <pc:sldMk cId="3028200427" sldId="414"/>
            <ac:spMk id="44" creationId="{999EE4DE-B94C-4D77-A89A-54C6D1FDB5FF}"/>
          </ac:spMkLst>
        </pc:spChg>
        <pc:spChg chg="add del mod">
          <ac:chgData name="Siniša Vuksan" userId="3af124f9-b8e7-46e3-9422-21ae1d17ac0b" providerId="ADAL" clId="{DFFC12E3-32AD-4C4A-990C-3B8BA0CE7A78}" dt="2021-01-14T10:09:59.560" v="1227" actId="478"/>
          <ac:spMkLst>
            <pc:docMk/>
            <pc:sldMk cId="3028200427" sldId="414"/>
            <ac:spMk id="45" creationId="{FAD08AE3-BD9C-4145-903E-3CD93BCA9959}"/>
          </ac:spMkLst>
        </pc:spChg>
        <pc:spChg chg="add del mod">
          <ac:chgData name="Siniša Vuksan" userId="3af124f9-b8e7-46e3-9422-21ae1d17ac0b" providerId="ADAL" clId="{DFFC12E3-32AD-4C4A-990C-3B8BA0CE7A78}" dt="2021-01-14T10:10:06.192" v="1230" actId="478"/>
          <ac:spMkLst>
            <pc:docMk/>
            <pc:sldMk cId="3028200427" sldId="414"/>
            <ac:spMk id="46" creationId="{4A3464A4-4A56-4DA5-BFD3-3762C05776C6}"/>
          </ac:spMkLst>
        </pc:spChg>
        <pc:spChg chg="add del mod">
          <ac:chgData name="Siniša Vuksan" userId="3af124f9-b8e7-46e3-9422-21ae1d17ac0b" providerId="ADAL" clId="{DFFC12E3-32AD-4C4A-990C-3B8BA0CE7A78}" dt="2021-01-14T10:09:55.608" v="1225" actId="478"/>
          <ac:spMkLst>
            <pc:docMk/>
            <pc:sldMk cId="3028200427" sldId="414"/>
            <ac:spMk id="47" creationId="{2D4D3CE6-CBC4-4072-B068-8F10C1E23392}"/>
          </ac:spMkLst>
        </pc:spChg>
        <pc:spChg chg="add mod">
          <ac:chgData name="Siniša Vuksan" userId="3af124f9-b8e7-46e3-9422-21ae1d17ac0b" providerId="ADAL" clId="{DFFC12E3-32AD-4C4A-990C-3B8BA0CE7A78}" dt="2021-01-14T10:09:52.851" v="1224" actId="1076"/>
          <ac:spMkLst>
            <pc:docMk/>
            <pc:sldMk cId="3028200427" sldId="414"/>
            <ac:spMk id="48" creationId="{5FD1E977-2D70-448E-B355-BBB40C1D1BD8}"/>
          </ac:spMkLst>
        </pc:spChg>
        <pc:spChg chg="add mod">
          <ac:chgData name="Siniša Vuksan" userId="3af124f9-b8e7-46e3-9422-21ae1d17ac0b" providerId="ADAL" clId="{DFFC12E3-32AD-4C4A-990C-3B8BA0CE7A78}" dt="2021-01-14T10:10:32.634" v="1253" actId="20577"/>
          <ac:spMkLst>
            <pc:docMk/>
            <pc:sldMk cId="3028200427" sldId="414"/>
            <ac:spMk id="49" creationId="{6730EA4B-0D84-47FB-A3D8-9F01EFC012B3}"/>
          </ac:spMkLst>
        </pc:spChg>
        <pc:spChg chg="add mod">
          <ac:chgData name="Siniša Vuksan" userId="3af124f9-b8e7-46e3-9422-21ae1d17ac0b" providerId="ADAL" clId="{DFFC12E3-32AD-4C4A-990C-3B8BA0CE7A78}" dt="2021-01-14T10:10:40.616" v="1256" actId="20577"/>
          <ac:spMkLst>
            <pc:docMk/>
            <pc:sldMk cId="3028200427" sldId="414"/>
            <ac:spMk id="50" creationId="{A27C5DF4-26F2-4AC9-B5DA-F8D3005CF9AA}"/>
          </ac:spMkLst>
        </pc:spChg>
        <pc:spChg chg="add mod">
          <ac:chgData name="Siniša Vuksan" userId="3af124f9-b8e7-46e3-9422-21ae1d17ac0b" providerId="ADAL" clId="{DFFC12E3-32AD-4C4A-990C-3B8BA0CE7A78}" dt="2021-01-14T10:10:48.907" v="1259" actId="20577"/>
          <ac:spMkLst>
            <pc:docMk/>
            <pc:sldMk cId="3028200427" sldId="414"/>
            <ac:spMk id="51" creationId="{119F7308-D6E4-4136-895C-E2B0BF267B5E}"/>
          </ac:spMkLst>
        </pc:spChg>
        <pc:spChg chg="add mod">
          <ac:chgData name="Siniša Vuksan" userId="3af124f9-b8e7-46e3-9422-21ae1d17ac0b" providerId="ADAL" clId="{DFFC12E3-32AD-4C4A-990C-3B8BA0CE7A78}" dt="2021-01-14T10:12:17.560" v="1292" actId="20577"/>
          <ac:spMkLst>
            <pc:docMk/>
            <pc:sldMk cId="3028200427" sldId="414"/>
            <ac:spMk id="52" creationId="{6379FB11-751F-4F63-BA84-7FBD728A706B}"/>
          </ac:spMkLst>
        </pc:spChg>
        <pc:spChg chg="add mod">
          <ac:chgData name="Siniša Vuksan" userId="3af124f9-b8e7-46e3-9422-21ae1d17ac0b" providerId="ADAL" clId="{DFFC12E3-32AD-4C4A-990C-3B8BA0CE7A78}" dt="2021-01-14T10:12:40.646" v="1295" actId="20577"/>
          <ac:spMkLst>
            <pc:docMk/>
            <pc:sldMk cId="3028200427" sldId="414"/>
            <ac:spMk id="53" creationId="{D5C1E3DD-A094-470D-B047-292908D784F6}"/>
          </ac:spMkLst>
        </pc:spChg>
        <pc:spChg chg="add mod">
          <ac:chgData name="Siniša Vuksan" userId="3af124f9-b8e7-46e3-9422-21ae1d17ac0b" providerId="ADAL" clId="{DFFC12E3-32AD-4C4A-990C-3B8BA0CE7A78}" dt="2021-01-14T10:12:48.091" v="1298" actId="1076"/>
          <ac:spMkLst>
            <pc:docMk/>
            <pc:sldMk cId="3028200427" sldId="414"/>
            <ac:spMk id="54" creationId="{CA473B11-6C57-4080-97AC-2E7457632747}"/>
          </ac:spMkLst>
        </pc:spChg>
        <pc:spChg chg="add mod">
          <ac:chgData name="Siniša Vuksan" userId="3af124f9-b8e7-46e3-9422-21ae1d17ac0b" providerId="ADAL" clId="{DFFC12E3-32AD-4C4A-990C-3B8BA0CE7A78}" dt="2021-01-14T10:13:00.149" v="1312" actId="20577"/>
          <ac:spMkLst>
            <pc:docMk/>
            <pc:sldMk cId="3028200427" sldId="414"/>
            <ac:spMk id="55" creationId="{EB538C64-6DFB-42D2-A167-E8DE2BBFED0C}"/>
          </ac:spMkLst>
        </pc:spChg>
        <pc:spChg chg="add mod">
          <ac:chgData name="Siniša Vuksan" userId="3af124f9-b8e7-46e3-9422-21ae1d17ac0b" providerId="ADAL" clId="{DFFC12E3-32AD-4C4A-990C-3B8BA0CE7A78}" dt="2021-01-14T10:13:13.029" v="1316" actId="1076"/>
          <ac:spMkLst>
            <pc:docMk/>
            <pc:sldMk cId="3028200427" sldId="414"/>
            <ac:spMk id="56" creationId="{CAAC6B9D-7E4E-4D81-BC7C-FD9C30C82124}"/>
          </ac:spMkLst>
        </pc:spChg>
        <pc:spChg chg="add mod">
          <ac:chgData name="Siniša Vuksan" userId="3af124f9-b8e7-46e3-9422-21ae1d17ac0b" providerId="ADAL" clId="{DFFC12E3-32AD-4C4A-990C-3B8BA0CE7A78}" dt="2021-01-14T10:13:25.888" v="1320" actId="1076"/>
          <ac:spMkLst>
            <pc:docMk/>
            <pc:sldMk cId="3028200427" sldId="414"/>
            <ac:spMk id="57" creationId="{77AEA4BC-ECAD-4DE0-8217-AE18E0E2B47D}"/>
          </ac:spMkLst>
        </pc:spChg>
        <pc:spChg chg="add mod">
          <ac:chgData name="Siniša Vuksan" userId="3af124f9-b8e7-46e3-9422-21ae1d17ac0b" providerId="ADAL" clId="{DFFC12E3-32AD-4C4A-990C-3B8BA0CE7A78}" dt="2021-01-14T10:13:47.087" v="1337" actId="20577"/>
          <ac:spMkLst>
            <pc:docMk/>
            <pc:sldMk cId="3028200427" sldId="414"/>
            <ac:spMk id="58" creationId="{C063A28C-F910-4108-9B4F-BAA0196FB69A}"/>
          </ac:spMkLst>
        </pc:spChg>
        <pc:picChg chg="add del mod">
          <ac:chgData name="Siniša Vuksan" userId="3af124f9-b8e7-46e3-9422-21ae1d17ac0b" providerId="ADAL" clId="{DFFC12E3-32AD-4C4A-990C-3B8BA0CE7A78}" dt="2021-01-14T10:10:02.896" v="1229" actId="478"/>
          <ac:picMkLst>
            <pc:docMk/>
            <pc:sldMk cId="3028200427" sldId="414"/>
            <ac:picMk id="2" creationId="{3C85C17C-2ED4-4E4F-A125-4D7A2CE46B84}"/>
          </ac:picMkLst>
        </pc:picChg>
        <pc:picChg chg="add del">
          <ac:chgData name="Siniša Vuksan" userId="3af124f9-b8e7-46e3-9422-21ae1d17ac0b" providerId="ADAL" clId="{DFFC12E3-32AD-4C4A-990C-3B8BA0CE7A78}" dt="2021-01-14T10:03:22.481" v="1205"/>
          <ac:picMkLst>
            <pc:docMk/>
            <pc:sldMk cId="3028200427" sldId="414"/>
            <ac:picMk id="43" creationId="{A1DF526A-52EE-4967-85AC-2C47E6D5EA36}"/>
          </ac:picMkLst>
        </pc:picChg>
        <pc:cxnChg chg="add del mod">
          <ac:chgData name="Siniša Vuksan" userId="3af124f9-b8e7-46e3-9422-21ae1d17ac0b" providerId="ADAL" clId="{DFFC12E3-32AD-4C4A-990C-3B8BA0CE7A78}" dt="2021-01-14T10:02:09.275" v="1189" actId="478"/>
          <ac:cxnSpMkLst>
            <pc:docMk/>
            <pc:sldMk cId="3028200427" sldId="414"/>
            <ac:cxnSpMk id="14" creationId="{1DD23CFA-4636-44D5-B237-03343CD8B50E}"/>
          </ac:cxnSpMkLst>
        </pc:cxnChg>
        <pc:cxnChg chg="add del">
          <ac:chgData name="Siniša Vuksan" userId="3af124f9-b8e7-46e3-9422-21ae1d17ac0b" providerId="ADAL" clId="{DFFC12E3-32AD-4C4A-990C-3B8BA0CE7A78}" dt="2021-01-14T10:02:19.121" v="1191" actId="11529"/>
          <ac:cxnSpMkLst>
            <pc:docMk/>
            <pc:sldMk cId="3028200427" sldId="414"/>
            <ac:cxnSpMk id="23" creationId="{71AA2584-5F8E-4409-AA9A-4E74B8D8DFC6}"/>
          </ac:cxnSpMkLst>
        </pc:cxnChg>
        <pc:cxnChg chg="add del mod">
          <ac:chgData name="Siniša Vuksan" userId="3af124f9-b8e7-46e3-9422-21ae1d17ac0b" providerId="ADAL" clId="{DFFC12E3-32AD-4C4A-990C-3B8BA0CE7A78}" dt="2021-01-14T10:02:47.495" v="1196" actId="478"/>
          <ac:cxnSpMkLst>
            <pc:docMk/>
            <pc:sldMk cId="3028200427" sldId="414"/>
            <ac:cxnSpMk id="35" creationId="{DEA455E8-8351-4B22-B2E2-3B84ECA2A597}"/>
          </ac:cxnSpMkLst>
        </pc:cxnChg>
        <pc:cxnChg chg="add del mod">
          <ac:chgData name="Siniša Vuksan" userId="3af124f9-b8e7-46e3-9422-21ae1d17ac0b" providerId="ADAL" clId="{DFFC12E3-32AD-4C4A-990C-3B8BA0CE7A78}" dt="2021-01-14T10:03:02.244" v="1199" actId="478"/>
          <ac:cxnSpMkLst>
            <pc:docMk/>
            <pc:sldMk cId="3028200427" sldId="414"/>
            <ac:cxnSpMk id="40" creationId="{AD60A262-7795-4E2B-A816-C7DC994FB15D}"/>
          </ac:cxnSpMkLst>
        </pc:cxnChg>
      </pc:sldChg>
    </pc:docChg>
  </pc:docChgLst>
  <pc:docChgLst>
    <pc:chgData name="Siniša Vuksan" userId="3af124f9-b8e7-46e3-9422-21ae1d17ac0b" providerId="ADAL" clId="{B21B34C4-4DF5-4F93-8477-3828923D7A2E}"/>
    <pc:docChg chg="undo custSel addSld delSld modSld sldOrd">
      <pc:chgData name="Siniša Vuksan" userId="3af124f9-b8e7-46e3-9422-21ae1d17ac0b" providerId="ADAL" clId="{B21B34C4-4DF5-4F93-8477-3828923D7A2E}" dt="2021-01-22T12:24:10.065" v="3526"/>
      <pc:docMkLst>
        <pc:docMk/>
      </pc:docMkLst>
      <pc:sldChg chg="modSp">
        <pc:chgData name="Siniša Vuksan" userId="3af124f9-b8e7-46e3-9422-21ae1d17ac0b" providerId="ADAL" clId="{B21B34C4-4DF5-4F93-8477-3828923D7A2E}" dt="2021-01-22T08:19:06.419" v="23" actId="14100"/>
        <pc:sldMkLst>
          <pc:docMk/>
          <pc:sldMk cId="4263532617" sldId="256"/>
        </pc:sldMkLst>
        <pc:spChg chg="mod">
          <ac:chgData name="Siniša Vuksan" userId="3af124f9-b8e7-46e3-9422-21ae1d17ac0b" providerId="ADAL" clId="{B21B34C4-4DF5-4F93-8477-3828923D7A2E}" dt="2021-01-22T08:19:06.419" v="23" actId="14100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modAnim">
        <pc:chgData name="Siniša Vuksan" userId="3af124f9-b8e7-46e3-9422-21ae1d17ac0b" providerId="ADAL" clId="{B21B34C4-4DF5-4F93-8477-3828923D7A2E}" dt="2021-01-22T11:45:00.247" v="2320" actId="20577"/>
        <pc:sldMkLst>
          <pc:docMk/>
          <pc:sldMk cId="891775711" sldId="270"/>
        </pc:sldMkLst>
        <pc:spChg chg="mod">
          <ac:chgData name="Siniša Vuksan" userId="3af124f9-b8e7-46e3-9422-21ae1d17ac0b" providerId="ADAL" clId="{B21B34C4-4DF5-4F93-8477-3828923D7A2E}" dt="2021-01-22T11:15:50.032" v="1389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B21B34C4-4DF5-4F93-8477-3828923D7A2E}" dt="2021-01-22T11:18:12.192" v="1482" actId="1036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Vuksan" userId="3af124f9-b8e7-46e3-9422-21ae1d17ac0b" providerId="ADAL" clId="{B21B34C4-4DF5-4F93-8477-3828923D7A2E}" dt="2021-01-22T11:45:00.247" v="2320" actId="20577"/>
          <ac:spMkLst>
            <pc:docMk/>
            <pc:sldMk cId="891775711" sldId="270"/>
            <ac:spMk id="11" creationId="{AB74FFED-5767-473A-8139-086302FC1BD4}"/>
          </ac:spMkLst>
        </pc:spChg>
        <pc:spChg chg="mod">
          <ac:chgData name="Siniša Vuksan" userId="3af124f9-b8e7-46e3-9422-21ae1d17ac0b" providerId="ADAL" clId="{B21B34C4-4DF5-4F93-8477-3828923D7A2E}" dt="2021-01-22T11:18:45.316" v="1499" actId="20577"/>
          <ac:spMkLst>
            <pc:docMk/>
            <pc:sldMk cId="891775711" sldId="270"/>
            <ac:spMk id="18" creationId="{1051E621-E053-47F7-8F25-E71BCCC654E9}"/>
          </ac:spMkLst>
        </pc:spChg>
        <pc:spChg chg="mod">
          <ac:chgData name="Siniša Vuksan" userId="3af124f9-b8e7-46e3-9422-21ae1d17ac0b" providerId="ADAL" clId="{B21B34C4-4DF5-4F93-8477-3828923D7A2E}" dt="2021-01-22T11:18:56.456" v="1508" actId="20577"/>
          <ac:spMkLst>
            <pc:docMk/>
            <pc:sldMk cId="891775711" sldId="270"/>
            <ac:spMk id="20" creationId="{D6D771C3-6F7A-4B71-A5E9-F357AA3E11BE}"/>
          </ac:spMkLst>
        </pc:spChg>
        <pc:spChg chg="mod">
          <ac:chgData name="Siniša Vuksan" userId="3af124f9-b8e7-46e3-9422-21ae1d17ac0b" providerId="ADAL" clId="{B21B34C4-4DF5-4F93-8477-3828923D7A2E}" dt="2021-01-22T11:19:16.014" v="1513" actId="20577"/>
          <ac:spMkLst>
            <pc:docMk/>
            <pc:sldMk cId="891775711" sldId="270"/>
            <ac:spMk id="31" creationId="{C18134F3-2AA4-46A8-B1B6-B0DA3AC9A171}"/>
          </ac:spMkLst>
        </pc:spChg>
        <pc:spChg chg="mod">
          <ac:chgData name="Siniša Vuksan" userId="3af124f9-b8e7-46e3-9422-21ae1d17ac0b" providerId="ADAL" clId="{B21B34C4-4DF5-4F93-8477-3828923D7A2E}" dt="2021-01-22T11:19:24.140" v="1520" actId="20577"/>
          <ac:spMkLst>
            <pc:docMk/>
            <pc:sldMk cId="891775711" sldId="270"/>
            <ac:spMk id="33" creationId="{23ED0254-053D-4577-92C4-FEDD0194B803}"/>
          </ac:spMkLst>
        </pc:spChg>
        <pc:spChg chg="mod">
          <ac:chgData name="Siniša Vuksan" userId="3af124f9-b8e7-46e3-9422-21ae1d17ac0b" providerId="ADAL" clId="{B21B34C4-4DF5-4F93-8477-3828923D7A2E}" dt="2021-01-22T11:19:32.073" v="1527" actId="20577"/>
          <ac:spMkLst>
            <pc:docMk/>
            <pc:sldMk cId="891775711" sldId="270"/>
            <ac:spMk id="35" creationId="{E756A14C-DA7A-4B19-A988-DF8B3E3431C4}"/>
          </ac:spMkLst>
        </pc:spChg>
        <pc:picChg chg="mod">
          <ac:chgData name="Siniša Vuksan" userId="3af124f9-b8e7-46e3-9422-21ae1d17ac0b" providerId="ADAL" clId="{B21B34C4-4DF5-4F93-8477-3828923D7A2E}" dt="2021-01-22T11:16:16.481" v="1390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B21B34C4-4DF5-4F93-8477-3828923D7A2E}" dt="2021-01-22T11:18:16.061" v="1484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modSp modAnim">
        <pc:chgData name="Siniša Vuksan" userId="3af124f9-b8e7-46e3-9422-21ae1d17ac0b" providerId="ADAL" clId="{B21B34C4-4DF5-4F93-8477-3828923D7A2E}" dt="2021-01-22T12:23:42.756" v="3523" actId="1076"/>
        <pc:sldMkLst>
          <pc:docMk/>
          <pc:sldMk cId="1216289924" sldId="322"/>
        </pc:sldMkLst>
        <pc:spChg chg="mod">
          <ac:chgData name="Siniša Vuksan" userId="3af124f9-b8e7-46e3-9422-21ae1d17ac0b" providerId="ADAL" clId="{B21B34C4-4DF5-4F93-8477-3828923D7A2E}" dt="2021-01-22T10:56:50.198" v="748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B21B34C4-4DF5-4F93-8477-3828923D7A2E}" dt="2021-01-22T10:49:07.651" v="405" actId="20577"/>
          <ac:spMkLst>
            <pc:docMk/>
            <pc:sldMk cId="1216289924" sldId="322"/>
            <ac:spMk id="6" creationId="{FFE14C9D-F79A-42C0-87D5-7951E53F2573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7" creationId="{7B8D2A5F-4DE3-48B8-B599-065B0FB02ED9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8" creationId="{6FFA63F3-C074-44AB-B55C-7D5A41CE10AF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9" creationId="{703EDD45-D9EB-40E2-BA25-1AD80FC3234F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10" creationId="{59E2540C-73F3-4F43-8477-7A3F55346277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11" creationId="{3EB35042-E25F-4DBF-ACA9-57270D630A7D}"/>
          </ac:spMkLst>
        </pc:spChg>
        <pc:spChg chg="add mod">
          <ac:chgData name="Siniša Vuksan" userId="3af124f9-b8e7-46e3-9422-21ae1d17ac0b" providerId="ADAL" clId="{B21B34C4-4DF5-4F93-8477-3828923D7A2E}" dt="2021-01-22T10:56:38.660" v="746" actId="1035"/>
          <ac:spMkLst>
            <pc:docMk/>
            <pc:sldMk cId="1216289924" sldId="322"/>
            <ac:spMk id="12" creationId="{1052C528-EBDC-4316-8454-75049AF571D4}"/>
          </ac:spMkLst>
        </pc:spChg>
        <pc:spChg chg="mod">
          <ac:chgData name="Siniša Vuksan" userId="3af124f9-b8e7-46e3-9422-21ae1d17ac0b" providerId="ADAL" clId="{B21B34C4-4DF5-4F93-8477-3828923D7A2E}" dt="2021-01-22T10:56:45.534" v="747" actId="1076"/>
          <ac:spMkLst>
            <pc:docMk/>
            <pc:sldMk cId="1216289924" sldId="322"/>
            <ac:spMk id="15" creationId="{B6F6218F-B4B9-406F-B418-980485A9DCA8}"/>
          </ac:spMkLst>
        </pc:spChg>
        <pc:picChg chg="mod">
          <ac:chgData name="Siniša Vuksan" userId="3af124f9-b8e7-46e3-9422-21ae1d17ac0b" providerId="ADAL" clId="{B21B34C4-4DF5-4F93-8477-3828923D7A2E}" dt="2021-01-22T12:23:42.756" v="3523" actId="107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Vuksan" userId="3af124f9-b8e7-46e3-9422-21ae1d17ac0b" providerId="ADAL" clId="{B21B34C4-4DF5-4F93-8477-3828923D7A2E}" dt="2021-01-22T10:56:38.660" v="746" actId="1035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 add modAnim">
        <pc:chgData name="Siniša Vuksan" userId="3af124f9-b8e7-46e3-9422-21ae1d17ac0b" providerId="ADAL" clId="{B21B34C4-4DF5-4F93-8477-3828923D7A2E}" dt="2021-01-22T10:17:31.422" v="165" actId="20577"/>
        <pc:sldMkLst>
          <pc:docMk/>
          <pc:sldMk cId="1307051177" sldId="398"/>
        </pc:sldMkLst>
        <pc:spChg chg="mod">
          <ac:chgData name="Siniša Vuksan" userId="3af124f9-b8e7-46e3-9422-21ae1d17ac0b" providerId="ADAL" clId="{B21B34C4-4DF5-4F93-8477-3828923D7A2E}" dt="2021-01-22T10:13:08.606" v="63" actId="122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Vuksan" userId="3af124f9-b8e7-46e3-9422-21ae1d17ac0b" providerId="ADAL" clId="{B21B34C4-4DF5-4F93-8477-3828923D7A2E}" dt="2021-01-22T10:13:26.040" v="78" actId="255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Vuksan" userId="3af124f9-b8e7-46e3-9422-21ae1d17ac0b" providerId="ADAL" clId="{B21B34C4-4DF5-4F93-8477-3828923D7A2E}" dt="2021-01-22T10:13:38.291" v="87" actId="255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Vuksan" userId="3af124f9-b8e7-46e3-9422-21ae1d17ac0b" providerId="ADAL" clId="{B21B34C4-4DF5-4F93-8477-3828923D7A2E}" dt="2021-01-22T10:12:18.353" v="32" actId="20577"/>
          <ac:spMkLst>
            <pc:docMk/>
            <pc:sldMk cId="1307051177" sldId="398"/>
            <ac:spMk id="20" creationId="{5ECB7072-4268-4CB4-A2A0-AB1E3BCAE142}"/>
          </ac:spMkLst>
        </pc:spChg>
        <pc:spChg chg="mod">
          <ac:chgData name="Siniša Vuksan" userId="3af124f9-b8e7-46e3-9422-21ae1d17ac0b" providerId="ADAL" clId="{B21B34C4-4DF5-4F93-8477-3828923D7A2E}" dt="2021-01-22T10:17:31.422" v="165" actId="20577"/>
          <ac:spMkLst>
            <pc:docMk/>
            <pc:sldMk cId="1307051177" sldId="398"/>
            <ac:spMk id="21" creationId="{6C0B1F74-ED3A-4258-BC22-FCA543A10E4B}"/>
          </ac:spMkLst>
        </pc:spChg>
        <pc:picChg chg="mod">
          <ac:chgData name="Siniša Vuksan" userId="3af124f9-b8e7-46e3-9422-21ae1d17ac0b" providerId="ADAL" clId="{B21B34C4-4DF5-4F93-8477-3828923D7A2E}" dt="2021-01-22T10:13:57.034" v="89"/>
          <ac:picMkLst>
            <pc:docMk/>
            <pc:sldMk cId="1307051177" sldId="398"/>
            <ac:picMk id="8" creationId="{09E9B3B7-33F8-4B11-9770-D2826FC4481D}"/>
          </ac:picMkLst>
        </pc:picChg>
      </pc:sldChg>
      <pc:sldChg chg="modSp">
        <pc:chgData name="Siniša Vuksan" userId="3af124f9-b8e7-46e3-9422-21ae1d17ac0b" providerId="ADAL" clId="{B21B34C4-4DF5-4F93-8477-3828923D7A2E}" dt="2021-01-22T12:22:07.101" v="3519" actId="20577"/>
        <pc:sldMkLst>
          <pc:docMk/>
          <pc:sldMk cId="3786226918" sldId="413"/>
        </pc:sldMkLst>
        <pc:spChg chg="mod">
          <ac:chgData name="Siniša Vuksan" userId="3af124f9-b8e7-46e3-9422-21ae1d17ac0b" providerId="ADAL" clId="{B21B34C4-4DF5-4F93-8477-3828923D7A2E}" dt="2021-01-22T12:22:07.101" v="3519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modSp modAnim">
        <pc:chgData name="Siniša Vuksan" userId="3af124f9-b8e7-46e3-9422-21ae1d17ac0b" providerId="ADAL" clId="{B21B34C4-4DF5-4F93-8477-3828923D7A2E}" dt="2021-01-22T11:05:43.135" v="896"/>
        <pc:sldMkLst>
          <pc:docMk/>
          <pc:sldMk cId="3028200427" sldId="414"/>
        </pc:sldMkLst>
        <pc:spChg chg="add mod">
          <ac:chgData name="Siniša Vuksan" userId="3af124f9-b8e7-46e3-9422-21ae1d17ac0b" providerId="ADAL" clId="{B21B34C4-4DF5-4F93-8477-3828923D7A2E}" dt="2021-01-22T10:59:02.602" v="888" actId="1037"/>
          <ac:spMkLst>
            <pc:docMk/>
            <pc:sldMk cId="3028200427" sldId="414"/>
            <ac:spMk id="6" creationId="{576776CE-2B18-47FB-BCCF-C4331834C5F2}"/>
          </ac:spMkLst>
        </pc:spChg>
        <pc:spChg chg="mod">
          <ac:chgData name="Siniša Vuksan" userId="3af124f9-b8e7-46e3-9422-21ae1d17ac0b" providerId="ADAL" clId="{B21B34C4-4DF5-4F93-8477-3828923D7A2E}" dt="2021-01-22T10:58:27.118" v="872" actId="1076"/>
          <ac:spMkLst>
            <pc:docMk/>
            <pc:sldMk cId="3028200427" sldId="414"/>
            <ac:spMk id="15" creationId="{B6F6218F-B4B9-406F-B418-980485A9DCA8}"/>
          </ac:spMkLst>
        </pc:spChg>
        <pc:spChg chg="mod">
          <ac:chgData name="Siniša Vuksan" userId="3af124f9-b8e7-46e3-9422-21ae1d17ac0b" providerId="ADAL" clId="{B21B34C4-4DF5-4F93-8477-3828923D7A2E}" dt="2021-01-22T10:58:48.547" v="879" actId="1038"/>
          <ac:spMkLst>
            <pc:docMk/>
            <pc:sldMk cId="3028200427" sldId="414"/>
            <ac:spMk id="52" creationId="{6379FB11-751F-4F63-BA84-7FBD728A706B}"/>
          </ac:spMkLst>
        </pc:spChg>
        <pc:picChg chg="mod">
          <ac:chgData name="Siniša Vuksan" userId="3af124f9-b8e7-46e3-9422-21ae1d17ac0b" providerId="ADAL" clId="{B21B34C4-4DF5-4F93-8477-3828923D7A2E}" dt="2021-01-22T10:57:33.917" v="761" actId="1038"/>
          <ac:picMkLst>
            <pc:docMk/>
            <pc:sldMk cId="3028200427" sldId="414"/>
            <ac:picMk id="2" creationId="{3C85C17C-2ED4-4E4F-A125-4D7A2CE46B84}"/>
          </ac:picMkLst>
        </pc:picChg>
        <pc:picChg chg="add mod">
          <ac:chgData name="Siniša Vuksan" userId="3af124f9-b8e7-46e3-9422-21ae1d17ac0b" providerId="ADAL" clId="{B21B34C4-4DF5-4F93-8477-3828923D7A2E}" dt="2021-01-22T11:05:19.285" v="890" actId="1076"/>
          <ac:picMkLst>
            <pc:docMk/>
            <pc:sldMk cId="3028200427" sldId="414"/>
            <ac:picMk id="3" creationId="{FD0EADC4-5A76-4A62-AB5B-8EE40C9495C2}"/>
          </ac:picMkLst>
        </pc:picChg>
        <pc:picChg chg="mod">
          <ac:chgData name="Siniša Vuksan" userId="3af124f9-b8e7-46e3-9422-21ae1d17ac0b" providerId="ADAL" clId="{B21B34C4-4DF5-4F93-8477-3828923D7A2E}" dt="2021-01-22T10:56:58.808" v="749" actId="14826"/>
          <ac:picMkLst>
            <pc:docMk/>
            <pc:sldMk cId="3028200427" sldId="41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B21B34C4-4DF5-4F93-8477-3828923D7A2E}" dt="2021-01-22T11:05:29.677" v="892" actId="1076"/>
          <ac:picMkLst>
            <pc:docMk/>
            <pc:sldMk cId="3028200427" sldId="414"/>
            <ac:picMk id="5" creationId="{CFB532EF-4781-4A8E-970C-204C852311A9}"/>
          </ac:picMkLst>
        </pc:picChg>
      </pc:sldChg>
      <pc:sldChg chg="del">
        <pc:chgData name="Siniša Vuksan" userId="3af124f9-b8e7-46e3-9422-21ae1d17ac0b" providerId="ADAL" clId="{B21B34C4-4DF5-4F93-8477-3828923D7A2E}" dt="2021-01-22T12:21:06.912" v="3482" actId="2696"/>
        <pc:sldMkLst>
          <pc:docMk/>
          <pc:sldMk cId="3870017890" sldId="416"/>
        </pc:sldMkLst>
      </pc:sldChg>
      <pc:sldChg chg="delSp modSp delAnim modAnim">
        <pc:chgData name="Siniša Vuksan" userId="3af124f9-b8e7-46e3-9422-21ae1d17ac0b" providerId="ADAL" clId="{B21B34C4-4DF5-4F93-8477-3828923D7A2E}" dt="2021-01-22T11:37:57.616" v="2113"/>
        <pc:sldMkLst>
          <pc:docMk/>
          <pc:sldMk cId="874063919" sldId="425"/>
        </pc:sldMkLst>
        <pc:spChg chg="mod">
          <ac:chgData name="Siniša Vuksan" userId="3af124f9-b8e7-46e3-9422-21ae1d17ac0b" providerId="ADAL" clId="{B21B34C4-4DF5-4F93-8477-3828923D7A2E}" dt="2021-01-22T11:20:17.684" v="1529" actId="20577"/>
          <ac:spMkLst>
            <pc:docMk/>
            <pc:sldMk cId="874063919" sldId="425"/>
            <ac:spMk id="3" creationId="{B7889F66-CCBB-4BC4-8656-0552E49AE557}"/>
          </ac:spMkLst>
        </pc:spChg>
        <pc:spChg chg="mod">
          <ac:chgData name="Siniša Vuksan" userId="3af124f9-b8e7-46e3-9422-21ae1d17ac0b" providerId="ADAL" clId="{B21B34C4-4DF5-4F93-8477-3828923D7A2E}" dt="2021-01-22T11:37:42.483" v="2112" actId="14100"/>
          <ac:spMkLst>
            <pc:docMk/>
            <pc:sldMk cId="874063919" sldId="425"/>
            <ac:spMk id="15" creationId="{B6F6218F-B4B9-406F-B418-980485A9DCA8}"/>
          </ac:spMkLst>
        </pc:spChg>
        <pc:spChg chg="mod">
          <ac:chgData name="Siniša Vuksan" userId="3af124f9-b8e7-46e3-9422-21ae1d17ac0b" providerId="ADAL" clId="{B21B34C4-4DF5-4F93-8477-3828923D7A2E}" dt="2021-01-22T11:37:29.644" v="2109" actId="1036"/>
          <ac:spMkLst>
            <pc:docMk/>
            <pc:sldMk cId="874063919" sldId="425"/>
            <ac:spMk id="17" creationId="{CC896F76-5FB0-439D-970F-E5A79CCA4FC2}"/>
          </ac:spMkLst>
        </pc:spChg>
        <pc:spChg chg="mod">
          <ac:chgData name="Siniša Vuksan" userId="3af124f9-b8e7-46e3-9422-21ae1d17ac0b" providerId="ADAL" clId="{B21B34C4-4DF5-4F93-8477-3828923D7A2E}" dt="2021-01-22T11:37:18.626" v="2018" actId="1076"/>
          <ac:spMkLst>
            <pc:docMk/>
            <pc:sldMk cId="874063919" sldId="425"/>
            <ac:spMk id="19" creationId="{EE9DDC40-FFE4-437B-BEC1-5BDF18466948}"/>
          </ac:spMkLst>
        </pc:spChg>
        <pc:picChg chg="mod">
          <ac:chgData name="Siniša Vuksan" userId="3af124f9-b8e7-46e3-9422-21ae1d17ac0b" providerId="ADAL" clId="{B21B34C4-4DF5-4F93-8477-3828923D7A2E}" dt="2021-01-22T11:37:29.644" v="2109" actId="1036"/>
          <ac:picMkLst>
            <pc:docMk/>
            <pc:sldMk cId="874063919" sldId="425"/>
            <ac:picMk id="2" creationId="{3C85C17C-2ED4-4E4F-A125-4D7A2CE46B84}"/>
          </ac:picMkLst>
        </pc:picChg>
        <pc:picChg chg="mod">
          <ac:chgData name="Siniša Vuksan" userId="3af124f9-b8e7-46e3-9422-21ae1d17ac0b" providerId="ADAL" clId="{B21B34C4-4DF5-4F93-8477-3828923D7A2E}" dt="2021-01-22T11:20:07.640" v="1528" actId="14826"/>
          <ac:picMkLst>
            <pc:docMk/>
            <pc:sldMk cId="874063919" sldId="425"/>
            <ac:picMk id="4" creationId="{1B2619D9-4F98-4A11-8FFE-57C7EB1F529A}"/>
          </ac:picMkLst>
        </pc:picChg>
        <pc:picChg chg="del">
          <ac:chgData name="Siniša Vuksan" userId="3af124f9-b8e7-46e3-9422-21ae1d17ac0b" providerId="ADAL" clId="{B21B34C4-4DF5-4F93-8477-3828923D7A2E}" dt="2021-01-22T11:20:21.190" v="1530" actId="478"/>
          <ac:picMkLst>
            <pc:docMk/>
            <pc:sldMk cId="874063919" sldId="425"/>
            <ac:picMk id="5" creationId="{A8AAF8D2-F2AA-46C7-A945-09603BAC576D}"/>
          </ac:picMkLst>
        </pc:picChg>
      </pc:sldChg>
      <pc:sldChg chg="delSp modSp delAnim">
        <pc:chgData name="Siniša Vuksan" userId="3af124f9-b8e7-46e3-9422-21ae1d17ac0b" providerId="ADAL" clId="{B21B34C4-4DF5-4F93-8477-3828923D7A2E}" dt="2021-01-22T11:41:55.373" v="2297" actId="1038"/>
        <pc:sldMkLst>
          <pc:docMk/>
          <pc:sldMk cId="2820552510" sldId="426"/>
        </pc:sldMkLst>
        <pc:spChg chg="mod">
          <ac:chgData name="Siniša Vuksan" userId="3af124f9-b8e7-46e3-9422-21ae1d17ac0b" providerId="ADAL" clId="{B21B34C4-4DF5-4F93-8477-3828923D7A2E}" dt="2021-01-22T11:38:22.540" v="2114" actId="20577"/>
          <ac:spMkLst>
            <pc:docMk/>
            <pc:sldMk cId="2820552510" sldId="426"/>
            <ac:spMk id="5" creationId="{62F6632F-846C-4F02-B56B-82805BD5B26E}"/>
          </ac:spMkLst>
        </pc:spChg>
        <pc:spChg chg="mod">
          <ac:chgData name="Siniša Vuksan" userId="3af124f9-b8e7-46e3-9422-21ae1d17ac0b" providerId="ADAL" clId="{B21B34C4-4DF5-4F93-8477-3828923D7A2E}" dt="2021-01-22T11:40:12.883" v="2188" actId="20577"/>
          <ac:spMkLst>
            <pc:docMk/>
            <pc:sldMk cId="2820552510" sldId="426"/>
            <ac:spMk id="6" creationId="{D59C0E6F-A8FA-4180-809C-0B238788105A}"/>
          </ac:spMkLst>
        </pc:spChg>
        <pc:spChg chg="del">
          <ac:chgData name="Siniša Vuksan" userId="3af124f9-b8e7-46e3-9422-21ae1d17ac0b" providerId="ADAL" clId="{B21B34C4-4DF5-4F93-8477-3828923D7A2E}" dt="2021-01-22T11:39:11.120" v="2118" actId="478"/>
          <ac:spMkLst>
            <pc:docMk/>
            <pc:sldMk cId="2820552510" sldId="426"/>
            <ac:spMk id="11" creationId="{16E60307-6704-4FB9-9897-19AA54A5A310}"/>
          </ac:spMkLst>
        </pc:spChg>
        <pc:spChg chg="del">
          <ac:chgData name="Siniša Vuksan" userId="3af124f9-b8e7-46e3-9422-21ae1d17ac0b" providerId="ADAL" clId="{B21B34C4-4DF5-4F93-8477-3828923D7A2E}" dt="2021-01-22T11:39:15.099" v="2120" actId="478"/>
          <ac:spMkLst>
            <pc:docMk/>
            <pc:sldMk cId="2820552510" sldId="426"/>
            <ac:spMk id="12" creationId="{8FA7C14F-1AFD-4BCA-AAD9-7E9461A618CD}"/>
          </ac:spMkLst>
        </pc:spChg>
        <pc:spChg chg="mod">
          <ac:chgData name="Siniša Vuksan" userId="3af124f9-b8e7-46e3-9422-21ae1d17ac0b" providerId="ADAL" clId="{B21B34C4-4DF5-4F93-8477-3828923D7A2E}" dt="2021-01-22T11:41:01.291" v="2213" actId="20577"/>
          <ac:spMkLst>
            <pc:docMk/>
            <pc:sldMk cId="2820552510" sldId="426"/>
            <ac:spMk id="18" creationId="{1051E621-E053-47F7-8F25-E71BCCC654E9}"/>
          </ac:spMkLst>
        </pc:spChg>
        <pc:spChg chg="mod">
          <ac:chgData name="Siniša Vuksan" userId="3af124f9-b8e7-46e3-9422-21ae1d17ac0b" providerId="ADAL" clId="{B21B34C4-4DF5-4F93-8477-3828923D7A2E}" dt="2021-01-22T11:41:14.150" v="2232" actId="113"/>
          <ac:spMkLst>
            <pc:docMk/>
            <pc:sldMk cId="2820552510" sldId="426"/>
            <ac:spMk id="20" creationId="{D6D771C3-6F7A-4B71-A5E9-F357AA3E11BE}"/>
          </ac:spMkLst>
        </pc:spChg>
        <pc:spChg chg="mod">
          <ac:chgData name="Siniša Vuksan" userId="3af124f9-b8e7-46e3-9422-21ae1d17ac0b" providerId="ADAL" clId="{B21B34C4-4DF5-4F93-8477-3828923D7A2E}" dt="2021-01-22T11:41:32.587" v="2261" actId="113"/>
          <ac:spMkLst>
            <pc:docMk/>
            <pc:sldMk cId="2820552510" sldId="426"/>
            <ac:spMk id="31" creationId="{C18134F3-2AA4-46A8-B1B6-B0DA3AC9A171}"/>
          </ac:spMkLst>
        </pc:spChg>
        <pc:spChg chg="mod">
          <ac:chgData name="Siniša Vuksan" userId="3af124f9-b8e7-46e3-9422-21ae1d17ac0b" providerId="ADAL" clId="{B21B34C4-4DF5-4F93-8477-3828923D7A2E}" dt="2021-01-22T11:41:55.373" v="2297" actId="1038"/>
          <ac:spMkLst>
            <pc:docMk/>
            <pc:sldMk cId="2820552510" sldId="426"/>
            <ac:spMk id="33" creationId="{23ED0254-053D-4577-92C4-FEDD0194B803}"/>
          </ac:spMkLst>
        </pc:spChg>
        <pc:spChg chg="del">
          <ac:chgData name="Siniša Vuksan" userId="3af124f9-b8e7-46e3-9422-21ae1d17ac0b" providerId="ADAL" clId="{B21B34C4-4DF5-4F93-8477-3828923D7A2E}" dt="2021-01-22T11:39:13.598" v="2119" actId="478"/>
          <ac:spMkLst>
            <pc:docMk/>
            <pc:sldMk cId="2820552510" sldId="426"/>
            <ac:spMk id="35" creationId="{E756A14C-DA7A-4B19-A988-DF8B3E3431C4}"/>
          </ac:spMkLst>
        </pc:spChg>
        <pc:picChg chg="mod">
          <ac:chgData name="Siniša Vuksan" userId="3af124f9-b8e7-46e3-9422-21ae1d17ac0b" providerId="ADAL" clId="{B21B34C4-4DF5-4F93-8477-3828923D7A2E}" dt="2021-01-22T11:38:42.897" v="2115" actId="14826"/>
          <ac:picMkLst>
            <pc:docMk/>
            <pc:sldMk cId="2820552510" sldId="426"/>
            <ac:picMk id="2" creationId="{364F0D10-6C93-4798-9B51-775114644404}"/>
          </ac:picMkLst>
        </pc:picChg>
        <pc:picChg chg="mod">
          <ac:chgData name="Siniša Vuksan" userId="3af124f9-b8e7-46e3-9422-21ae1d17ac0b" providerId="ADAL" clId="{B21B34C4-4DF5-4F93-8477-3828923D7A2E}" dt="2021-01-22T11:39:51.782" v="2122" actId="1076"/>
          <ac:picMkLst>
            <pc:docMk/>
            <pc:sldMk cId="2820552510" sldId="426"/>
            <ac:picMk id="3" creationId="{DCB64642-CE4F-4D9C-A92A-9A8EF9D7D4F4}"/>
          </ac:picMkLst>
        </pc:picChg>
      </pc:sldChg>
      <pc:sldChg chg="addSp delSp modSp delAnim modAnim">
        <pc:chgData name="Siniša Vuksan" userId="3af124f9-b8e7-46e3-9422-21ae1d17ac0b" providerId="ADAL" clId="{B21B34C4-4DF5-4F93-8477-3828923D7A2E}" dt="2021-01-22T12:13:53.330" v="3191"/>
        <pc:sldMkLst>
          <pc:docMk/>
          <pc:sldMk cId="2147856038" sldId="427"/>
        </pc:sldMkLst>
        <pc:spChg chg="mod">
          <ac:chgData name="Siniša Vuksan" userId="3af124f9-b8e7-46e3-9422-21ae1d17ac0b" providerId="ADAL" clId="{B21B34C4-4DF5-4F93-8477-3828923D7A2E}" dt="2021-01-22T11:55:59.736" v="2658" actId="20577"/>
          <ac:spMkLst>
            <pc:docMk/>
            <pc:sldMk cId="2147856038" sldId="427"/>
            <ac:spMk id="3" creationId="{B7889F66-CCBB-4BC4-8656-0552E49AE557}"/>
          </ac:spMkLst>
        </pc:spChg>
        <pc:spChg chg="mod">
          <ac:chgData name="Siniša Vuksan" userId="3af124f9-b8e7-46e3-9422-21ae1d17ac0b" providerId="ADAL" clId="{B21B34C4-4DF5-4F93-8477-3828923D7A2E}" dt="2021-01-22T12:07:25.446" v="3049" actId="14100"/>
          <ac:spMkLst>
            <pc:docMk/>
            <pc:sldMk cId="2147856038" sldId="427"/>
            <ac:spMk id="9" creationId="{79D74FED-F174-4F65-9A37-742B8FC27EA8}"/>
          </ac:spMkLst>
        </pc:spChg>
        <pc:spChg chg="mod">
          <ac:chgData name="Siniša Vuksan" userId="3af124f9-b8e7-46e3-9422-21ae1d17ac0b" providerId="ADAL" clId="{B21B34C4-4DF5-4F93-8477-3828923D7A2E}" dt="2021-01-22T12:07:30.350" v="3051" actId="14100"/>
          <ac:spMkLst>
            <pc:docMk/>
            <pc:sldMk cId="2147856038" sldId="427"/>
            <ac:spMk id="15" creationId="{B6F6218F-B4B9-406F-B418-980485A9DCA8}"/>
          </ac:spMkLst>
        </pc:spChg>
        <pc:spChg chg="del">
          <ac:chgData name="Siniša Vuksan" userId="3af124f9-b8e7-46e3-9422-21ae1d17ac0b" providerId="ADAL" clId="{B21B34C4-4DF5-4F93-8477-3828923D7A2E}" dt="2021-01-22T11:57:01.095" v="2663" actId="478"/>
          <ac:spMkLst>
            <pc:docMk/>
            <pc:sldMk cId="2147856038" sldId="427"/>
            <ac:spMk id="17" creationId="{CC896F76-5FB0-439D-970F-E5A79CCA4FC2}"/>
          </ac:spMkLst>
        </pc:spChg>
        <pc:picChg chg="mod">
          <ac:chgData name="Siniša Vuksan" userId="3af124f9-b8e7-46e3-9422-21ae1d17ac0b" providerId="ADAL" clId="{B21B34C4-4DF5-4F93-8477-3828923D7A2E}" dt="2021-01-22T11:58:26.189" v="2833" actId="1076"/>
          <ac:picMkLst>
            <pc:docMk/>
            <pc:sldMk cId="2147856038" sldId="427"/>
            <ac:picMk id="2" creationId="{3C85C17C-2ED4-4E4F-A125-4D7A2CE46B84}"/>
          </ac:picMkLst>
        </pc:picChg>
        <pc:picChg chg="mod">
          <ac:chgData name="Siniša Vuksan" userId="3af124f9-b8e7-46e3-9422-21ae1d17ac0b" providerId="ADAL" clId="{B21B34C4-4DF5-4F93-8477-3828923D7A2E}" dt="2021-01-22T11:56:12.852" v="2659" actId="14826"/>
          <ac:picMkLst>
            <pc:docMk/>
            <pc:sldMk cId="2147856038" sldId="427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B21B34C4-4DF5-4F93-8477-3828923D7A2E}" dt="2021-01-22T12:12:21.067" v="3177" actId="1076"/>
          <ac:picMkLst>
            <pc:docMk/>
            <pc:sldMk cId="2147856038" sldId="427"/>
            <ac:picMk id="5" creationId="{85185F66-1157-4011-B6FD-17BF1F1C9EDA}"/>
          </ac:picMkLst>
        </pc:picChg>
        <pc:picChg chg="add mod">
          <ac:chgData name="Siniša Vuksan" userId="3af124f9-b8e7-46e3-9422-21ae1d17ac0b" providerId="ADAL" clId="{B21B34C4-4DF5-4F93-8477-3828923D7A2E}" dt="2021-01-22T12:04:27.769" v="2856" actId="1076"/>
          <ac:picMkLst>
            <pc:docMk/>
            <pc:sldMk cId="2147856038" sldId="427"/>
            <ac:picMk id="10" creationId="{E210DAC0-9B48-487A-8870-2B7574E9114B}"/>
          </ac:picMkLst>
        </pc:picChg>
        <pc:picChg chg="add mod">
          <ac:chgData name="Siniša Vuksan" userId="3af124f9-b8e7-46e3-9422-21ae1d17ac0b" providerId="ADAL" clId="{B21B34C4-4DF5-4F93-8477-3828923D7A2E}" dt="2021-01-22T12:04:38.922" v="2858" actId="1076"/>
          <ac:picMkLst>
            <pc:docMk/>
            <pc:sldMk cId="2147856038" sldId="427"/>
            <ac:picMk id="11" creationId="{EBE6559D-D525-49F3-9B88-B573E39D6DE7}"/>
          </ac:picMkLst>
        </pc:picChg>
        <pc:picChg chg="add del mod">
          <ac:chgData name="Siniša Vuksan" userId="3af124f9-b8e7-46e3-9422-21ae1d17ac0b" providerId="ADAL" clId="{B21B34C4-4DF5-4F93-8477-3828923D7A2E}" dt="2021-01-22T12:02:39.341" v="2850"/>
          <ac:picMkLst>
            <pc:docMk/>
            <pc:sldMk cId="2147856038" sldId="427"/>
            <ac:picMk id="1026" creationId="{32E3B7BF-A33E-46A7-9370-849D5564AD18}"/>
          </ac:picMkLst>
        </pc:picChg>
        <pc:picChg chg="add mod">
          <ac:chgData name="Siniša Vuksan" userId="3af124f9-b8e7-46e3-9422-21ae1d17ac0b" providerId="ADAL" clId="{B21B34C4-4DF5-4F93-8477-3828923D7A2E}" dt="2021-01-22T12:04:23.566" v="2854" actId="1076"/>
          <ac:picMkLst>
            <pc:docMk/>
            <pc:sldMk cId="2147856038" sldId="427"/>
            <ac:picMk id="1028" creationId="{4557C1F5-7C8E-4F86-AB75-EFE4E82A8272}"/>
          </ac:picMkLst>
        </pc:picChg>
      </pc:sldChg>
      <pc:sldChg chg="del">
        <pc:chgData name="Siniša Vuksan" userId="3af124f9-b8e7-46e3-9422-21ae1d17ac0b" providerId="ADAL" clId="{B21B34C4-4DF5-4F93-8477-3828923D7A2E}" dt="2021-01-22T12:21:01.030" v="3477" actId="2696"/>
        <pc:sldMkLst>
          <pc:docMk/>
          <pc:sldMk cId="1785090488" sldId="428"/>
        </pc:sldMkLst>
      </pc:sldChg>
      <pc:sldChg chg="addSp delSp modSp ord delAnim modAnim">
        <pc:chgData name="Siniša Vuksan" userId="3af124f9-b8e7-46e3-9422-21ae1d17ac0b" providerId="ADAL" clId="{B21B34C4-4DF5-4F93-8477-3828923D7A2E}" dt="2021-01-22T11:48:15.615" v="2536" actId="14100"/>
        <pc:sldMkLst>
          <pc:docMk/>
          <pc:sldMk cId="942110279" sldId="429"/>
        </pc:sldMkLst>
        <pc:spChg chg="mod">
          <ac:chgData name="Siniša Vuksan" userId="3af124f9-b8e7-46e3-9422-21ae1d17ac0b" providerId="ADAL" clId="{B21B34C4-4DF5-4F93-8477-3828923D7A2E}" dt="2021-01-22T11:38:57.506" v="2117" actId="20577"/>
          <ac:spMkLst>
            <pc:docMk/>
            <pc:sldMk cId="942110279" sldId="429"/>
            <ac:spMk id="5" creationId="{62F6632F-846C-4F02-B56B-82805BD5B26E}"/>
          </ac:spMkLst>
        </pc:spChg>
        <pc:spChg chg="mod">
          <ac:chgData name="Siniša Vuksan" userId="3af124f9-b8e7-46e3-9422-21ae1d17ac0b" providerId="ADAL" clId="{B21B34C4-4DF5-4F93-8477-3828923D7A2E}" dt="2021-01-22T11:48:15.615" v="2536" actId="14100"/>
          <ac:spMkLst>
            <pc:docMk/>
            <pc:sldMk cId="942110279" sldId="429"/>
            <ac:spMk id="6" creationId="{D59C0E6F-A8FA-4180-809C-0B238788105A}"/>
          </ac:spMkLst>
        </pc:spChg>
        <pc:spChg chg="mod">
          <ac:chgData name="Siniša Vuksan" userId="3af124f9-b8e7-46e3-9422-21ae1d17ac0b" providerId="ADAL" clId="{B21B34C4-4DF5-4F93-8477-3828923D7A2E}" dt="2021-01-22T11:46:58.463" v="2350" actId="20577"/>
          <ac:spMkLst>
            <pc:docMk/>
            <pc:sldMk cId="942110279" sldId="429"/>
            <ac:spMk id="8" creationId="{D67387BB-6208-48A8-80D0-939B4F7D87CB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9" creationId="{57D0EE8F-5A2E-4035-A628-9DE0FF995915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0" creationId="{1BEDDA35-96D1-4579-A8FE-13272CD2A29B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1" creationId="{1EB26D08-E75B-4500-9D34-D0AC258AE1F5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2" creationId="{DDFE7585-4BBD-4C3A-A636-FEF8710B917D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4" creationId="{4FA8F615-0000-43F3-97E6-A9AEF8F3E2A1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5" creationId="{BE292E38-D59C-4B35-B2A7-37B237695DE5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6" creationId="{BE1CC444-9E83-458B-A42D-A4793923542D}"/>
          </ac:spMkLst>
        </pc:spChg>
        <pc:spChg chg="del">
          <ac:chgData name="Siniša Vuksan" userId="3af124f9-b8e7-46e3-9422-21ae1d17ac0b" providerId="ADAL" clId="{B21B34C4-4DF5-4F93-8477-3828923D7A2E}" dt="2021-01-22T11:46:00.982" v="2321" actId="478"/>
          <ac:spMkLst>
            <pc:docMk/>
            <pc:sldMk cId="942110279" sldId="429"/>
            <ac:spMk id="17" creationId="{7520665A-2A84-4A03-AE41-7154CABF44D4}"/>
          </ac:spMkLst>
        </pc:spChg>
        <pc:spChg chg="add mod">
          <ac:chgData name="Siniša Vuksan" userId="3af124f9-b8e7-46e3-9422-21ae1d17ac0b" providerId="ADAL" clId="{B21B34C4-4DF5-4F93-8477-3828923D7A2E}" dt="2021-01-22T11:47:09.217" v="2360" actId="20577"/>
          <ac:spMkLst>
            <pc:docMk/>
            <pc:sldMk cId="942110279" sldId="429"/>
            <ac:spMk id="18" creationId="{A45BE7C7-6F95-402F-9A22-2106729563DC}"/>
          </ac:spMkLst>
        </pc:spChg>
        <pc:spChg chg="add mod">
          <ac:chgData name="Siniša Vuksan" userId="3af124f9-b8e7-46e3-9422-21ae1d17ac0b" providerId="ADAL" clId="{B21B34C4-4DF5-4F93-8477-3828923D7A2E}" dt="2021-01-22T11:47:18.071" v="2369" actId="20577"/>
          <ac:spMkLst>
            <pc:docMk/>
            <pc:sldMk cId="942110279" sldId="429"/>
            <ac:spMk id="19" creationId="{FEB58FED-16BD-4137-BE40-5BFD118E26B0}"/>
          </ac:spMkLst>
        </pc:spChg>
        <pc:picChg chg="mod">
          <ac:chgData name="Siniša Vuksan" userId="3af124f9-b8e7-46e3-9422-21ae1d17ac0b" providerId="ADAL" clId="{B21B34C4-4DF5-4F93-8477-3828923D7A2E}" dt="2021-01-22T11:43:47.894" v="2298" actId="14826"/>
          <ac:picMkLst>
            <pc:docMk/>
            <pc:sldMk cId="942110279" sldId="429"/>
            <ac:picMk id="2" creationId="{364F0D10-6C93-4798-9B51-775114644404}"/>
          </ac:picMkLst>
        </pc:picChg>
        <pc:picChg chg="mod">
          <ac:chgData name="Siniša Vuksan" userId="3af124f9-b8e7-46e3-9422-21ae1d17ac0b" providerId="ADAL" clId="{B21B34C4-4DF5-4F93-8477-3828923D7A2E}" dt="2021-01-22T11:46:19.248" v="2329" actId="1076"/>
          <ac:picMkLst>
            <pc:docMk/>
            <pc:sldMk cId="942110279" sldId="429"/>
            <ac:picMk id="3" creationId="{DCB64642-CE4F-4D9C-A92A-9A8EF9D7D4F4}"/>
          </ac:picMkLst>
        </pc:picChg>
      </pc:sldChg>
      <pc:sldChg chg="del">
        <pc:chgData name="Siniša Vuksan" userId="3af124f9-b8e7-46e3-9422-21ae1d17ac0b" providerId="ADAL" clId="{B21B34C4-4DF5-4F93-8477-3828923D7A2E}" dt="2021-01-22T12:21:02.615" v="3478" actId="2696"/>
        <pc:sldMkLst>
          <pc:docMk/>
          <pc:sldMk cId="2961859770" sldId="430"/>
        </pc:sldMkLst>
      </pc:sldChg>
      <pc:sldChg chg="del">
        <pc:chgData name="Siniša Vuksan" userId="3af124f9-b8e7-46e3-9422-21ae1d17ac0b" providerId="ADAL" clId="{B21B34C4-4DF5-4F93-8477-3828923D7A2E}" dt="2021-01-22T12:21:03.945" v="3479" actId="2696"/>
        <pc:sldMkLst>
          <pc:docMk/>
          <pc:sldMk cId="1673753681" sldId="431"/>
        </pc:sldMkLst>
      </pc:sldChg>
      <pc:sldChg chg="del">
        <pc:chgData name="Siniša Vuksan" userId="3af124f9-b8e7-46e3-9422-21ae1d17ac0b" providerId="ADAL" clId="{B21B34C4-4DF5-4F93-8477-3828923D7A2E}" dt="2021-01-22T12:21:04.904" v="3480" actId="2696"/>
        <pc:sldMkLst>
          <pc:docMk/>
          <pc:sldMk cId="3123358853" sldId="432"/>
        </pc:sldMkLst>
      </pc:sldChg>
      <pc:sldChg chg="del">
        <pc:chgData name="Siniša Vuksan" userId="3af124f9-b8e7-46e3-9422-21ae1d17ac0b" providerId="ADAL" clId="{B21B34C4-4DF5-4F93-8477-3828923D7A2E}" dt="2021-01-22T12:21:06.349" v="3481" actId="2696"/>
        <pc:sldMkLst>
          <pc:docMk/>
          <pc:sldMk cId="1113088696" sldId="433"/>
        </pc:sldMkLst>
      </pc:sldChg>
      <pc:sldChg chg="del">
        <pc:chgData name="Siniša Vuksan" userId="3af124f9-b8e7-46e3-9422-21ae1d17ac0b" providerId="ADAL" clId="{B21B34C4-4DF5-4F93-8477-3828923D7A2E}" dt="2021-01-22T12:21:07.464" v="3483" actId="2696"/>
        <pc:sldMkLst>
          <pc:docMk/>
          <pc:sldMk cId="3068602444" sldId="434"/>
        </pc:sldMkLst>
      </pc:sldChg>
      <pc:sldChg chg="del">
        <pc:chgData name="Siniša Vuksan" userId="3af124f9-b8e7-46e3-9422-21ae1d17ac0b" providerId="ADAL" clId="{B21B34C4-4DF5-4F93-8477-3828923D7A2E}" dt="2021-01-22T12:21:07.924" v="3484" actId="2696"/>
        <pc:sldMkLst>
          <pc:docMk/>
          <pc:sldMk cId="1048540433" sldId="435"/>
        </pc:sldMkLst>
      </pc:sldChg>
      <pc:sldChg chg="addSp delSp modSp add delAnim modAnim">
        <pc:chgData name="Siniša Vuksan" userId="3af124f9-b8e7-46e3-9422-21ae1d17ac0b" providerId="ADAL" clId="{B21B34C4-4DF5-4F93-8477-3828923D7A2E}" dt="2021-01-22T11:08:52.136" v="982" actId="1035"/>
        <pc:sldMkLst>
          <pc:docMk/>
          <pc:sldMk cId="3339590900" sldId="436"/>
        </pc:sldMkLst>
        <pc:spChg chg="del">
          <ac:chgData name="Siniša Vuksan" userId="3af124f9-b8e7-46e3-9422-21ae1d17ac0b" providerId="ADAL" clId="{B21B34C4-4DF5-4F93-8477-3828923D7A2E}" dt="2021-01-22T11:06:00.507" v="902" actId="478"/>
          <ac:spMkLst>
            <pc:docMk/>
            <pc:sldMk cId="3339590900" sldId="436"/>
            <ac:spMk id="6" creationId="{576776CE-2B18-47FB-BCCF-C4331834C5F2}"/>
          </ac:spMkLst>
        </pc:spChg>
        <pc:spChg chg="mod">
          <ac:chgData name="Siniša Vuksan" userId="3af124f9-b8e7-46e3-9422-21ae1d17ac0b" providerId="ADAL" clId="{B21B34C4-4DF5-4F93-8477-3828923D7A2E}" dt="2021-01-22T11:07:20.937" v="963" actId="1035"/>
          <ac:spMkLst>
            <pc:docMk/>
            <pc:sldMk cId="3339590900" sldId="436"/>
            <ac:spMk id="15" creationId="{B6F6218F-B4B9-406F-B418-980485A9DCA8}"/>
          </ac:spMkLst>
        </pc:spChg>
        <pc:spChg chg="del">
          <ac:chgData name="Siniša Vuksan" userId="3af124f9-b8e7-46e3-9422-21ae1d17ac0b" providerId="ADAL" clId="{B21B34C4-4DF5-4F93-8477-3828923D7A2E}" dt="2021-01-22T11:05:58.437" v="901" actId="478"/>
          <ac:spMkLst>
            <pc:docMk/>
            <pc:sldMk cId="3339590900" sldId="436"/>
            <ac:spMk id="52" creationId="{6379FB11-751F-4F63-BA84-7FBD728A706B}"/>
          </ac:spMkLst>
        </pc:spChg>
        <pc:picChg chg="mod">
          <ac:chgData name="Siniša Vuksan" userId="3af124f9-b8e7-46e3-9422-21ae1d17ac0b" providerId="ADAL" clId="{B21B34C4-4DF5-4F93-8477-3828923D7A2E}" dt="2021-01-22T11:07:16.025" v="956" actId="1076"/>
          <ac:picMkLst>
            <pc:docMk/>
            <pc:sldMk cId="3339590900" sldId="436"/>
            <ac:picMk id="2" creationId="{3C85C17C-2ED4-4E4F-A125-4D7A2CE46B84}"/>
          </ac:picMkLst>
        </pc:picChg>
        <pc:picChg chg="del">
          <ac:chgData name="Siniša Vuksan" userId="3af124f9-b8e7-46e3-9422-21ae1d17ac0b" providerId="ADAL" clId="{B21B34C4-4DF5-4F93-8477-3828923D7A2E}" dt="2021-01-22T11:05:53.946" v="899" actId="478"/>
          <ac:picMkLst>
            <pc:docMk/>
            <pc:sldMk cId="3339590900" sldId="436"/>
            <ac:picMk id="3" creationId="{FD0EADC4-5A76-4A62-AB5B-8EE40C9495C2}"/>
          </ac:picMkLst>
        </pc:picChg>
        <pc:picChg chg="del">
          <ac:chgData name="Siniša Vuksan" userId="3af124f9-b8e7-46e3-9422-21ae1d17ac0b" providerId="ADAL" clId="{B21B34C4-4DF5-4F93-8477-3828923D7A2E}" dt="2021-01-22T11:05:55.169" v="900" actId="478"/>
          <ac:picMkLst>
            <pc:docMk/>
            <pc:sldMk cId="3339590900" sldId="436"/>
            <ac:picMk id="5" creationId="{CFB532EF-4781-4A8E-970C-204C852311A9}"/>
          </ac:picMkLst>
        </pc:picChg>
        <pc:picChg chg="add mod">
          <ac:chgData name="Siniša Vuksan" userId="3af124f9-b8e7-46e3-9422-21ae1d17ac0b" providerId="ADAL" clId="{B21B34C4-4DF5-4F93-8477-3828923D7A2E}" dt="2021-01-22T11:07:40.532" v="967" actId="1076"/>
          <ac:picMkLst>
            <pc:docMk/>
            <pc:sldMk cId="3339590900" sldId="436"/>
            <ac:picMk id="9" creationId="{4BFAEEDA-8079-44EA-9E98-129A009ED27F}"/>
          </ac:picMkLst>
        </pc:picChg>
        <pc:picChg chg="add mod">
          <ac:chgData name="Siniša Vuksan" userId="3af124f9-b8e7-46e3-9422-21ae1d17ac0b" providerId="ADAL" clId="{B21B34C4-4DF5-4F93-8477-3828923D7A2E}" dt="2021-01-22T11:08:05.920" v="969" actId="1076"/>
          <ac:picMkLst>
            <pc:docMk/>
            <pc:sldMk cId="3339590900" sldId="436"/>
            <ac:picMk id="10" creationId="{97B2D69A-AAF1-4C27-8271-0AFA382904FA}"/>
          </ac:picMkLst>
        </pc:picChg>
        <pc:picChg chg="add mod">
          <ac:chgData name="Siniša Vuksan" userId="3af124f9-b8e7-46e3-9422-21ae1d17ac0b" providerId="ADAL" clId="{B21B34C4-4DF5-4F93-8477-3828923D7A2E}" dt="2021-01-22T11:08:14.112" v="971" actId="1076"/>
          <ac:picMkLst>
            <pc:docMk/>
            <pc:sldMk cId="3339590900" sldId="436"/>
            <ac:picMk id="11" creationId="{59A722B7-D764-403A-B93F-EA85B01129FB}"/>
          </ac:picMkLst>
        </pc:picChg>
        <pc:picChg chg="add mod">
          <ac:chgData name="Siniša Vuksan" userId="3af124f9-b8e7-46e3-9422-21ae1d17ac0b" providerId="ADAL" clId="{B21B34C4-4DF5-4F93-8477-3828923D7A2E}" dt="2021-01-22T11:08:19.990" v="973" actId="1076"/>
          <ac:picMkLst>
            <pc:docMk/>
            <pc:sldMk cId="3339590900" sldId="436"/>
            <ac:picMk id="12" creationId="{267456FA-FB1F-489C-87F0-964D425B9424}"/>
          </ac:picMkLst>
        </pc:picChg>
        <pc:picChg chg="add mod">
          <ac:chgData name="Siniša Vuksan" userId="3af124f9-b8e7-46e3-9422-21ae1d17ac0b" providerId="ADAL" clId="{B21B34C4-4DF5-4F93-8477-3828923D7A2E}" dt="2021-01-22T11:08:42.020" v="975" actId="1076"/>
          <ac:picMkLst>
            <pc:docMk/>
            <pc:sldMk cId="3339590900" sldId="436"/>
            <ac:picMk id="13" creationId="{6B469B90-D034-400F-ADEF-67EF3166F26F}"/>
          </ac:picMkLst>
        </pc:picChg>
        <pc:picChg chg="add mod">
          <ac:chgData name="Siniša Vuksan" userId="3af124f9-b8e7-46e3-9422-21ae1d17ac0b" providerId="ADAL" clId="{B21B34C4-4DF5-4F93-8477-3828923D7A2E}" dt="2021-01-22T11:08:52.136" v="982" actId="1035"/>
          <ac:picMkLst>
            <pc:docMk/>
            <pc:sldMk cId="3339590900" sldId="436"/>
            <ac:picMk id="14" creationId="{2F182B7D-EF79-4D9C-9978-288DD44E7D69}"/>
          </ac:picMkLst>
        </pc:picChg>
      </pc:sldChg>
      <pc:sldChg chg="delSp modSp add ord delAnim modAnim">
        <pc:chgData name="Siniša Vuksan" userId="3af124f9-b8e7-46e3-9422-21ae1d17ac0b" providerId="ADAL" clId="{B21B34C4-4DF5-4F93-8477-3828923D7A2E}" dt="2021-01-22T12:24:10.065" v="3526"/>
        <pc:sldMkLst>
          <pc:docMk/>
          <pc:sldMk cId="796938664" sldId="437"/>
        </pc:sldMkLst>
        <pc:spChg chg="mod">
          <ac:chgData name="Siniša Vuksan" userId="3af124f9-b8e7-46e3-9422-21ae1d17ac0b" providerId="ADAL" clId="{B21B34C4-4DF5-4F93-8477-3828923D7A2E}" dt="2021-01-22T11:09:58.736" v="1080" actId="1035"/>
          <ac:spMkLst>
            <pc:docMk/>
            <pc:sldMk cId="796938664" sldId="437"/>
            <ac:spMk id="6" creationId="{576776CE-2B18-47FB-BCCF-C4331834C5F2}"/>
          </ac:spMkLst>
        </pc:spChg>
        <pc:spChg chg="mod">
          <ac:chgData name="Siniša Vuksan" userId="3af124f9-b8e7-46e3-9422-21ae1d17ac0b" providerId="ADAL" clId="{B21B34C4-4DF5-4F93-8477-3828923D7A2E}" dt="2021-01-22T11:13:56.188" v="1388" actId="1076"/>
          <ac:spMkLst>
            <pc:docMk/>
            <pc:sldMk cId="796938664" sldId="437"/>
            <ac:spMk id="15" creationId="{B6F6218F-B4B9-406F-B418-980485A9DCA8}"/>
          </ac:spMkLst>
        </pc:spChg>
        <pc:spChg chg="mod">
          <ac:chgData name="Siniša Vuksan" userId="3af124f9-b8e7-46e3-9422-21ae1d17ac0b" providerId="ADAL" clId="{B21B34C4-4DF5-4F93-8477-3828923D7A2E}" dt="2021-01-22T11:09:58.736" v="1080" actId="1035"/>
          <ac:spMkLst>
            <pc:docMk/>
            <pc:sldMk cId="796938664" sldId="437"/>
            <ac:spMk id="52" creationId="{6379FB11-751F-4F63-BA84-7FBD728A706B}"/>
          </ac:spMkLst>
        </pc:spChg>
        <pc:picChg chg="mod">
          <ac:chgData name="Siniša Vuksan" userId="3af124f9-b8e7-46e3-9422-21ae1d17ac0b" providerId="ADAL" clId="{B21B34C4-4DF5-4F93-8477-3828923D7A2E}" dt="2021-01-22T11:09:58.736" v="1080" actId="1035"/>
          <ac:picMkLst>
            <pc:docMk/>
            <pc:sldMk cId="796938664" sldId="437"/>
            <ac:picMk id="2" creationId="{3C85C17C-2ED4-4E4F-A125-4D7A2CE46B84}"/>
          </ac:picMkLst>
        </pc:picChg>
        <pc:picChg chg="del">
          <ac:chgData name="Siniša Vuksan" userId="3af124f9-b8e7-46e3-9422-21ae1d17ac0b" providerId="ADAL" clId="{B21B34C4-4DF5-4F93-8477-3828923D7A2E}" dt="2021-01-22T11:09:45.744" v="990" actId="478"/>
          <ac:picMkLst>
            <pc:docMk/>
            <pc:sldMk cId="796938664" sldId="437"/>
            <ac:picMk id="3" creationId="{FD0EADC4-5A76-4A62-AB5B-8EE40C9495C2}"/>
          </ac:picMkLst>
        </pc:picChg>
        <pc:picChg chg="del">
          <ac:chgData name="Siniša Vuksan" userId="3af124f9-b8e7-46e3-9422-21ae1d17ac0b" providerId="ADAL" clId="{B21B34C4-4DF5-4F93-8477-3828923D7A2E}" dt="2021-01-22T11:09:44.833" v="989" actId="478"/>
          <ac:picMkLst>
            <pc:docMk/>
            <pc:sldMk cId="796938664" sldId="437"/>
            <ac:picMk id="5" creationId="{CFB532EF-4781-4A8E-970C-204C852311A9}"/>
          </ac:picMkLst>
        </pc:picChg>
      </pc:sldChg>
      <pc:sldChg chg="addSp delSp modSp add delAnim modAnim">
        <pc:chgData name="Siniša Vuksan" userId="3af124f9-b8e7-46e3-9422-21ae1d17ac0b" providerId="ADAL" clId="{B21B34C4-4DF5-4F93-8477-3828923D7A2E}" dt="2021-01-22T11:52:58.693" v="2657" actId="20577"/>
        <pc:sldMkLst>
          <pc:docMk/>
          <pc:sldMk cId="71089174" sldId="438"/>
        </pc:sldMkLst>
        <pc:spChg chg="mod">
          <ac:chgData name="Siniša Vuksan" userId="3af124f9-b8e7-46e3-9422-21ae1d17ac0b" providerId="ADAL" clId="{B21B34C4-4DF5-4F93-8477-3828923D7A2E}" dt="2021-01-22T11:52:58.693" v="2657" actId="20577"/>
          <ac:spMkLst>
            <pc:docMk/>
            <pc:sldMk cId="71089174" sldId="438"/>
            <ac:spMk id="15" creationId="{B6F6218F-B4B9-406F-B418-980485A9DCA8}"/>
          </ac:spMkLst>
        </pc:spChg>
        <pc:picChg chg="mod">
          <ac:chgData name="Siniša Vuksan" userId="3af124f9-b8e7-46e3-9422-21ae1d17ac0b" providerId="ADAL" clId="{B21B34C4-4DF5-4F93-8477-3828923D7A2E}" dt="2021-01-22T11:51:21.265" v="2553" actId="1076"/>
          <ac:picMkLst>
            <pc:docMk/>
            <pc:sldMk cId="71089174" sldId="438"/>
            <ac:picMk id="2" creationId="{3C85C17C-2ED4-4E4F-A125-4D7A2CE46B84}"/>
          </ac:picMkLst>
        </pc:picChg>
        <pc:picChg chg="mod">
          <ac:chgData name="Siniša Vuksan" userId="3af124f9-b8e7-46e3-9422-21ae1d17ac0b" providerId="ADAL" clId="{B21B34C4-4DF5-4F93-8477-3828923D7A2E}" dt="2021-01-22T11:50:23.525" v="2544" actId="14826"/>
          <ac:picMkLst>
            <pc:docMk/>
            <pc:sldMk cId="71089174" sldId="438"/>
            <ac:picMk id="4" creationId="{1B2619D9-4F98-4A11-8FFE-57C7EB1F529A}"/>
          </ac:picMkLst>
        </pc:picChg>
        <pc:picChg chg="del">
          <ac:chgData name="Siniša Vuksan" userId="3af124f9-b8e7-46e3-9422-21ae1d17ac0b" providerId="ADAL" clId="{B21B34C4-4DF5-4F93-8477-3828923D7A2E}" dt="2021-01-22T11:49:17.575" v="2538" actId="478"/>
          <ac:picMkLst>
            <pc:docMk/>
            <pc:sldMk cId="71089174" sldId="438"/>
            <ac:picMk id="9" creationId="{4BFAEEDA-8079-44EA-9E98-129A009ED27F}"/>
          </ac:picMkLst>
        </pc:picChg>
        <pc:picChg chg="del">
          <ac:chgData name="Siniša Vuksan" userId="3af124f9-b8e7-46e3-9422-21ae1d17ac0b" providerId="ADAL" clId="{B21B34C4-4DF5-4F93-8477-3828923D7A2E}" dt="2021-01-22T11:49:18.445" v="2539" actId="478"/>
          <ac:picMkLst>
            <pc:docMk/>
            <pc:sldMk cId="71089174" sldId="438"/>
            <ac:picMk id="10" creationId="{97B2D69A-AAF1-4C27-8271-0AFA382904FA}"/>
          </ac:picMkLst>
        </pc:picChg>
        <pc:picChg chg="del">
          <ac:chgData name="Siniša Vuksan" userId="3af124f9-b8e7-46e3-9422-21ae1d17ac0b" providerId="ADAL" clId="{B21B34C4-4DF5-4F93-8477-3828923D7A2E}" dt="2021-01-22T11:49:19.087" v="2540" actId="478"/>
          <ac:picMkLst>
            <pc:docMk/>
            <pc:sldMk cId="71089174" sldId="438"/>
            <ac:picMk id="11" creationId="{59A722B7-D764-403A-B93F-EA85B01129FB}"/>
          </ac:picMkLst>
        </pc:picChg>
        <pc:picChg chg="del">
          <ac:chgData name="Siniša Vuksan" userId="3af124f9-b8e7-46e3-9422-21ae1d17ac0b" providerId="ADAL" clId="{B21B34C4-4DF5-4F93-8477-3828923D7A2E}" dt="2021-01-22T11:49:19.990" v="2541" actId="478"/>
          <ac:picMkLst>
            <pc:docMk/>
            <pc:sldMk cId="71089174" sldId="438"/>
            <ac:picMk id="12" creationId="{267456FA-FB1F-489C-87F0-964D425B9424}"/>
          </ac:picMkLst>
        </pc:picChg>
        <pc:picChg chg="del">
          <ac:chgData name="Siniša Vuksan" userId="3af124f9-b8e7-46e3-9422-21ae1d17ac0b" providerId="ADAL" clId="{B21B34C4-4DF5-4F93-8477-3828923D7A2E}" dt="2021-01-22T11:49:20.528" v="2542" actId="478"/>
          <ac:picMkLst>
            <pc:docMk/>
            <pc:sldMk cId="71089174" sldId="438"/>
            <ac:picMk id="13" creationId="{6B469B90-D034-400F-ADEF-67EF3166F26F}"/>
          </ac:picMkLst>
        </pc:picChg>
        <pc:picChg chg="del">
          <ac:chgData name="Siniša Vuksan" userId="3af124f9-b8e7-46e3-9422-21ae1d17ac0b" providerId="ADAL" clId="{B21B34C4-4DF5-4F93-8477-3828923D7A2E}" dt="2021-01-22T11:49:21.141" v="2543" actId="478"/>
          <ac:picMkLst>
            <pc:docMk/>
            <pc:sldMk cId="71089174" sldId="438"/>
            <ac:picMk id="14" creationId="{2F182B7D-EF79-4D9C-9978-288DD44E7D69}"/>
          </ac:picMkLst>
        </pc:picChg>
        <pc:picChg chg="add mod">
          <ac:chgData name="Siniša Vuksan" userId="3af124f9-b8e7-46e3-9422-21ae1d17ac0b" providerId="ADAL" clId="{B21B34C4-4DF5-4F93-8477-3828923D7A2E}" dt="2021-01-22T11:52:14.265" v="2634" actId="1076"/>
          <ac:picMkLst>
            <pc:docMk/>
            <pc:sldMk cId="71089174" sldId="438"/>
            <ac:picMk id="16" creationId="{E88A4AC9-7B8A-4FC9-8A5C-54A779EEDFF7}"/>
          </ac:picMkLst>
        </pc:picChg>
        <pc:picChg chg="add mod">
          <ac:chgData name="Siniša Vuksan" userId="3af124f9-b8e7-46e3-9422-21ae1d17ac0b" providerId="ADAL" clId="{B21B34C4-4DF5-4F93-8477-3828923D7A2E}" dt="2021-01-22T11:52:18.942" v="2636" actId="1076"/>
          <ac:picMkLst>
            <pc:docMk/>
            <pc:sldMk cId="71089174" sldId="438"/>
            <ac:picMk id="17" creationId="{5D9AF3B6-F61F-48A9-9CDB-A4CE7DFF539F}"/>
          </ac:picMkLst>
        </pc:picChg>
        <pc:picChg chg="add mod">
          <ac:chgData name="Siniša Vuksan" userId="3af124f9-b8e7-46e3-9422-21ae1d17ac0b" providerId="ADAL" clId="{B21B34C4-4DF5-4F93-8477-3828923D7A2E}" dt="2021-01-22T11:52:25.977" v="2638" actId="1076"/>
          <ac:picMkLst>
            <pc:docMk/>
            <pc:sldMk cId="71089174" sldId="438"/>
            <ac:picMk id="18" creationId="{DAB84773-7609-4364-BA55-BD907BDC5C4E}"/>
          </ac:picMkLst>
        </pc:picChg>
        <pc:picChg chg="add mod">
          <ac:chgData name="Siniša Vuksan" userId="3af124f9-b8e7-46e3-9422-21ae1d17ac0b" providerId="ADAL" clId="{B21B34C4-4DF5-4F93-8477-3828923D7A2E}" dt="2021-01-22T11:52:31.732" v="2640" actId="1076"/>
          <ac:picMkLst>
            <pc:docMk/>
            <pc:sldMk cId="71089174" sldId="438"/>
            <ac:picMk id="19" creationId="{6777E349-B12D-49AC-A2D5-ED81D7C23CFF}"/>
          </ac:picMkLst>
        </pc:picChg>
        <pc:picChg chg="add mod">
          <ac:chgData name="Siniša Vuksan" userId="3af124f9-b8e7-46e3-9422-21ae1d17ac0b" providerId="ADAL" clId="{B21B34C4-4DF5-4F93-8477-3828923D7A2E}" dt="2021-01-22T11:52:36.319" v="2642" actId="1076"/>
          <ac:picMkLst>
            <pc:docMk/>
            <pc:sldMk cId="71089174" sldId="438"/>
            <ac:picMk id="20" creationId="{B6DB4895-7A55-4F1E-BB13-5820009629AE}"/>
          </ac:picMkLst>
        </pc:picChg>
        <pc:picChg chg="add mod">
          <ac:chgData name="Siniša Vuksan" userId="3af124f9-b8e7-46e3-9422-21ae1d17ac0b" providerId="ADAL" clId="{B21B34C4-4DF5-4F93-8477-3828923D7A2E}" dt="2021-01-22T11:52:41.283" v="2644" actId="1076"/>
          <ac:picMkLst>
            <pc:docMk/>
            <pc:sldMk cId="71089174" sldId="438"/>
            <ac:picMk id="21" creationId="{966F9C7D-9862-4D3F-BA14-B9680C0B1008}"/>
          </ac:picMkLst>
        </pc:picChg>
        <pc:picChg chg="add mod">
          <ac:chgData name="Siniša Vuksan" userId="3af124f9-b8e7-46e3-9422-21ae1d17ac0b" providerId="ADAL" clId="{B21B34C4-4DF5-4F93-8477-3828923D7A2E}" dt="2021-01-22T11:52:45.995" v="2646" actId="1076"/>
          <ac:picMkLst>
            <pc:docMk/>
            <pc:sldMk cId="71089174" sldId="438"/>
            <ac:picMk id="22" creationId="{74A0FA84-B48F-4A73-B8D8-CF83EB39913B}"/>
          </ac:picMkLst>
        </pc:picChg>
      </pc:sldChg>
      <pc:sldChg chg="addSp delSp modSp add delAnim modAnim">
        <pc:chgData name="Siniša Vuksan" userId="3af124f9-b8e7-46e3-9422-21ae1d17ac0b" providerId="ADAL" clId="{B21B34C4-4DF5-4F93-8477-3828923D7A2E}" dt="2021-01-22T12:19:03.233" v="3476" actId="113"/>
        <pc:sldMkLst>
          <pc:docMk/>
          <pc:sldMk cId="1326870478" sldId="439"/>
        </pc:sldMkLst>
        <pc:spChg chg="del">
          <ac:chgData name="Siniša Vuksan" userId="3af124f9-b8e7-46e3-9422-21ae1d17ac0b" providerId="ADAL" clId="{B21B34C4-4DF5-4F93-8477-3828923D7A2E}" dt="2021-01-22T12:08:13.772" v="3054" actId="478"/>
          <ac:spMkLst>
            <pc:docMk/>
            <pc:sldMk cId="1326870478" sldId="439"/>
            <ac:spMk id="3" creationId="{B7889F66-CCBB-4BC4-8656-0552E49AE557}"/>
          </ac:spMkLst>
        </pc:spChg>
        <pc:spChg chg="add del mod">
          <ac:chgData name="Siniša Vuksan" userId="3af124f9-b8e7-46e3-9422-21ae1d17ac0b" providerId="ADAL" clId="{B21B34C4-4DF5-4F93-8477-3828923D7A2E}" dt="2021-01-22T12:08:16.182" v="3055" actId="478"/>
          <ac:spMkLst>
            <pc:docMk/>
            <pc:sldMk cId="1326870478" sldId="439"/>
            <ac:spMk id="6" creationId="{5049CCBE-D41F-4005-B57D-2A546D7E307F}"/>
          </ac:spMkLst>
        </pc:spChg>
        <pc:spChg chg="mod">
          <ac:chgData name="Siniša Vuksan" userId="3af124f9-b8e7-46e3-9422-21ae1d17ac0b" providerId="ADAL" clId="{B21B34C4-4DF5-4F93-8477-3828923D7A2E}" dt="2021-01-22T12:19:03.233" v="3476" actId="113"/>
          <ac:spMkLst>
            <pc:docMk/>
            <pc:sldMk cId="1326870478" sldId="439"/>
            <ac:spMk id="9" creationId="{79D74FED-F174-4F65-9A37-742B8FC27EA8}"/>
          </ac:spMkLst>
        </pc:spChg>
        <pc:spChg chg="add mod">
          <ac:chgData name="Siniša Vuksan" userId="3af124f9-b8e7-46e3-9422-21ae1d17ac0b" providerId="ADAL" clId="{B21B34C4-4DF5-4F93-8477-3828923D7A2E}" dt="2021-01-22T12:15:45.447" v="3197" actId="20577"/>
          <ac:spMkLst>
            <pc:docMk/>
            <pc:sldMk cId="1326870478" sldId="439"/>
            <ac:spMk id="12" creationId="{8FF1A772-C411-46FB-AF28-31ACABA4720D}"/>
          </ac:spMkLst>
        </pc:spChg>
        <pc:spChg chg="mod">
          <ac:chgData name="Siniša Vuksan" userId="3af124f9-b8e7-46e3-9422-21ae1d17ac0b" providerId="ADAL" clId="{B21B34C4-4DF5-4F93-8477-3828923D7A2E}" dt="2021-01-22T12:10:55.985" v="3153" actId="20577"/>
          <ac:spMkLst>
            <pc:docMk/>
            <pc:sldMk cId="1326870478" sldId="439"/>
            <ac:spMk id="15" creationId="{B6F6218F-B4B9-406F-B418-980485A9DCA8}"/>
          </ac:spMkLst>
        </pc:spChg>
        <pc:picChg chg="mod">
          <ac:chgData name="Siniša Vuksan" userId="3af124f9-b8e7-46e3-9422-21ae1d17ac0b" providerId="ADAL" clId="{B21B34C4-4DF5-4F93-8477-3828923D7A2E}" dt="2021-01-22T12:09:08.403" v="3094" actId="1076"/>
          <ac:picMkLst>
            <pc:docMk/>
            <pc:sldMk cId="1326870478" sldId="439"/>
            <ac:picMk id="2" creationId="{3C85C17C-2ED4-4E4F-A125-4D7A2CE46B84}"/>
          </ac:picMkLst>
        </pc:picChg>
        <pc:picChg chg="add mod">
          <ac:chgData name="Siniša Vuksan" userId="3af124f9-b8e7-46e3-9422-21ae1d17ac0b" providerId="ADAL" clId="{B21B34C4-4DF5-4F93-8477-3828923D7A2E}" dt="2021-01-22T12:12:57.839" v="3180" actId="1076"/>
          <ac:picMkLst>
            <pc:docMk/>
            <pc:sldMk cId="1326870478" sldId="439"/>
            <ac:picMk id="7" creationId="{191C26ED-CD2A-4CCB-8424-6D18250FDD2A}"/>
          </ac:picMkLst>
        </pc:picChg>
        <pc:picChg chg="del">
          <ac:chgData name="Siniša Vuksan" userId="3af124f9-b8e7-46e3-9422-21ae1d17ac0b" providerId="ADAL" clId="{B21B34C4-4DF5-4F93-8477-3828923D7A2E}" dt="2021-01-22T12:09:15.301" v="3099" actId="478"/>
          <ac:picMkLst>
            <pc:docMk/>
            <pc:sldMk cId="1326870478" sldId="439"/>
            <ac:picMk id="10" creationId="{E210DAC0-9B48-487A-8870-2B7574E9114B}"/>
          </ac:picMkLst>
        </pc:picChg>
        <pc:picChg chg="del">
          <ac:chgData name="Siniša Vuksan" userId="3af124f9-b8e7-46e3-9422-21ae1d17ac0b" providerId="ADAL" clId="{B21B34C4-4DF5-4F93-8477-3828923D7A2E}" dt="2021-01-22T12:09:14.490" v="3098" actId="478"/>
          <ac:picMkLst>
            <pc:docMk/>
            <pc:sldMk cId="1326870478" sldId="439"/>
            <ac:picMk id="11" creationId="{EBE6559D-D525-49F3-9B88-B573E39D6DE7}"/>
          </ac:picMkLst>
        </pc:picChg>
        <pc:picChg chg="del">
          <ac:chgData name="Siniša Vuksan" userId="3af124f9-b8e7-46e3-9422-21ae1d17ac0b" providerId="ADAL" clId="{B21B34C4-4DF5-4F93-8477-3828923D7A2E}" dt="2021-01-22T12:09:13.574" v="3097" actId="478"/>
          <ac:picMkLst>
            <pc:docMk/>
            <pc:sldMk cId="1326870478" sldId="439"/>
            <ac:picMk id="1028" creationId="{4557C1F5-7C8E-4F86-AB75-EFE4E82A8272}"/>
          </ac:picMkLst>
        </pc:picChg>
      </pc:sldChg>
    </pc:docChg>
  </pc:docChgLst>
  <pc:docChgLst>
    <pc:chgData name="Siniša ᵀᴴᴱ ᴼᴿᴵᴳᴵᴻᴬᴸ Wolfenstein" userId="215f646470bc261a" providerId="LiveId" clId="{9B7ED442-8EEE-4838-9984-8F3EFE852EC2}"/>
    <pc:docChg chg="modSld">
      <pc:chgData name="Siniša ᵀᴴᴱ ᴼᴿᴵᴳᴵᴻᴬᴸ Wolfenstein" userId="215f646470bc261a" providerId="LiveId" clId="{9B7ED442-8EEE-4838-9984-8F3EFE852EC2}" dt="2021-01-22T12:29:59.688" v="0" actId="20577"/>
      <pc:docMkLst>
        <pc:docMk/>
      </pc:docMkLst>
      <pc:sldChg chg="modSp">
        <pc:chgData name="Siniša ᵀᴴᴱ ᴼᴿᴵᴳᴵᴻᴬᴸ Wolfenstein" userId="215f646470bc261a" providerId="LiveId" clId="{9B7ED442-8EEE-4838-9984-8F3EFE852EC2}" dt="2021-01-22T12:29:59.688" v="0" actId="20577"/>
        <pc:sldMkLst>
          <pc:docMk/>
          <pc:sldMk cId="1326870478" sldId="439"/>
        </pc:sldMkLst>
        <pc:spChg chg="mod">
          <ac:chgData name="Siniša ᵀᴴᴱ ᴼᴿᴵᴳᴵᴻᴬᴸ Wolfenstein" userId="215f646470bc261a" providerId="LiveId" clId="{9B7ED442-8EEE-4838-9984-8F3EFE852EC2}" dt="2021-01-22T12:29:59.688" v="0" actId="20577"/>
          <ac:spMkLst>
            <pc:docMk/>
            <pc:sldMk cId="1326870478" sldId="439"/>
            <ac:spMk id="12" creationId="{8FF1A772-C411-46FB-AF28-31ACABA4720D}"/>
          </ac:spMkLst>
        </pc:spChg>
      </pc:sldChg>
    </pc:docChg>
  </pc:docChgLst>
  <pc:docChgLst>
    <pc:chgData name="Siniša Vuksan" userId="3af124f9-b8e7-46e3-9422-21ae1d17ac0b" providerId="ADAL" clId="{BAD190CC-9BE2-4473-8A8F-572AAC8DC320}"/>
    <pc:docChg chg="undo redo custSel addSld delSld modSld sldOrd">
      <pc:chgData name="Siniša Vuksan" userId="3af124f9-b8e7-46e3-9422-21ae1d17ac0b" providerId="ADAL" clId="{BAD190CC-9BE2-4473-8A8F-572AAC8DC320}" dt="2021-01-16T08:36:47.528" v="3846" actId="20577"/>
      <pc:docMkLst>
        <pc:docMk/>
      </pc:docMkLst>
      <pc:sldChg chg="modSp">
        <pc:chgData name="Siniša Vuksan" userId="3af124f9-b8e7-46e3-9422-21ae1d17ac0b" providerId="ADAL" clId="{BAD190CC-9BE2-4473-8A8F-572AAC8DC320}" dt="2021-01-16T07:17:21.242" v="13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BAD190CC-9BE2-4473-8A8F-572AAC8DC320}" dt="2021-01-16T07:17:21.242" v="13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delSp modSp ord delAnim">
        <pc:chgData name="Siniša Vuksan" userId="3af124f9-b8e7-46e3-9422-21ae1d17ac0b" providerId="ADAL" clId="{BAD190CC-9BE2-4473-8A8F-572AAC8DC320}" dt="2021-01-16T07:35:27.388" v="733" actId="1076"/>
        <pc:sldMkLst>
          <pc:docMk/>
          <pc:sldMk cId="891775711" sldId="270"/>
        </pc:sldMkLst>
        <pc:spChg chg="mod">
          <ac:chgData name="Siniša Vuksan" userId="3af124f9-b8e7-46e3-9422-21ae1d17ac0b" providerId="ADAL" clId="{BAD190CC-9BE2-4473-8A8F-572AAC8DC320}" dt="2021-01-16T07:32:44.050" v="622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BAD190CC-9BE2-4473-8A8F-572AAC8DC320}" dt="2021-01-16T07:35:27.388" v="733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BAD190CC-9BE2-4473-8A8F-572AAC8DC320}" dt="2021-01-16T07:33:50.176" v="641" actId="478"/>
          <ac:spMkLst>
            <pc:docMk/>
            <pc:sldMk cId="891775711" sldId="270"/>
            <ac:spMk id="17" creationId="{DD4A5DAE-18DE-41E8-8D07-1198CD67542C}"/>
          </ac:spMkLst>
        </pc:spChg>
        <pc:spChg chg="mod">
          <ac:chgData name="Siniša Vuksan" userId="3af124f9-b8e7-46e3-9422-21ae1d17ac0b" providerId="ADAL" clId="{BAD190CC-9BE2-4473-8A8F-572AAC8DC320}" dt="2021-01-16T07:34:14.900" v="649" actId="1076"/>
          <ac:spMkLst>
            <pc:docMk/>
            <pc:sldMk cId="891775711" sldId="270"/>
            <ac:spMk id="18" creationId="{1051E621-E053-47F7-8F25-E71BCCC654E9}"/>
          </ac:spMkLst>
        </pc:spChg>
        <pc:spChg chg="del">
          <ac:chgData name="Siniša Vuksan" userId="3af124f9-b8e7-46e3-9422-21ae1d17ac0b" providerId="ADAL" clId="{BAD190CC-9BE2-4473-8A8F-572AAC8DC320}" dt="2021-01-16T07:33:54.984" v="642" actId="478"/>
          <ac:spMkLst>
            <pc:docMk/>
            <pc:sldMk cId="891775711" sldId="270"/>
            <ac:spMk id="19" creationId="{A7295678-4FA9-4C00-B3C0-5EE07641F091}"/>
          </ac:spMkLst>
        </pc:spChg>
        <pc:spChg chg="mod">
          <ac:chgData name="Siniša Vuksan" userId="3af124f9-b8e7-46e3-9422-21ae1d17ac0b" providerId="ADAL" clId="{BAD190CC-9BE2-4473-8A8F-572AAC8DC320}" dt="2021-01-16T07:34:22.730" v="650" actId="1076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BAD190CC-9BE2-4473-8A8F-572AAC8DC320}" dt="2021-01-16T07:33:56.905" v="643" actId="478"/>
          <ac:spMkLst>
            <pc:docMk/>
            <pc:sldMk cId="891775711" sldId="270"/>
            <ac:spMk id="30" creationId="{F6E73B72-B1D3-480E-A124-D918D05D9182}"/>
          </ac:spMkLst>
        </pc:spChg>
        <pc:spChg chg="mod">
          <ac:chgData name="Siniša Vuksan" userId="3af124f9-b8e7-46e3-9422-21ae1d17ac0b" providerId="ADAL" clId="{BAD190CC-9BE2-4473-8A8F-572AAC8DC320}" dt="2021-01-16T07:34:33.359" v="651" actId="1076"/>
          <ac:spMkLst>
            <pc:docMk/>
            <pc:sldMk cId="891775711" sldId="270"/>
            <ac:spMk id="31" creationId="{C18134F3-2AA4-46A8-B1B6-B0DA3AC9A171}"/>
          </ac:spMkLst>
        </pc:spChg>
        <pc:spChg chg="del">
          <ac:chgData name="Siniša Vuksan" userId="3af124f9-b8e7-46e3-9422-21ae1d17ac0b" providerId="ADAL" clId="{BAD190CC-9BE2-4473-8A8F-572AAC8DC320}" dt="2021-01-16T07:33:58.745" v="644" actId="478"/>
          <ac:spMkLst>
            <pc:docMk/>
            <pc:sldMk cId="891775711" sldId="270"/>
            <ac:spMk id="32" creationId="{70DCA079-C5FC-461C-898D-149F33EC415F}"/>
          </ac:spMkLst>
        </pc:spChg>
        <pc:spChg chg="mod">
          <ac:chgData name="Siniša Vuksan" userId="3af124f9-b8e7-46e3-9422-21ae1d17ac0b" providerId="ADAL" clId="{BAD190CC-9BE2-4473-8A8F-572AAC8DC320}" dt="2021-01-16T07:34:42.573" v="652" actId="1076"/>
          <ac:spMkLst>
            <pc:docMk/>
            <pc:sldMk cId="891775711" sldId="270"/>
            <ac:spMk id="33" creationId="{23ED0254-053D-4577-92C4-FEDD0194B803}"/>
          </ac:spMkLst>
        </pc:spChg>
        <pc:spChg chg="del">
          <ac:chgData name="Siniša Vuksan" userId="3af124f9-b8e7-46e3-9422-21ae1d17ac0b" providerId="ADAL" clId="{BAD190CC-9BE2-4473-8A8F-572AAC8DC320}" dt="2021-01-16T07:34:00.051" v="645" actId="478"/>
          <ac:spMkLst>
            <pc:docMk/>
            <pc:sldMk cId="891775711" sldId="270"/>
            <ac:spMk id="34" creationId="{8D77E0E5-1D89-4A37-B444-A72D8D04AE0B}"/>
          </ac:spMkLst>
        </pc:spChg>
        <pc:spChg chg="mod">
          <ac:chgData name="Siniša Vuksan" userId="3af124f9-b8e7-46e3-9422-21ae1d17ac0b" providerId="ADAL" clId="{BAD190CC-9BE2-4473-8A8F-572AAC8DC320}" dt="2021-01-16T07:34:49.347" v="653" actId="1076"/>
          <ac:spMkLst>
            <pc:docMk/>
            <pc:sldMk cId="891775711" sldId="270"/>
            <ac:spMk id="35" creationId="{E756A14C-DA7A-4B19-A988-DF8B3E3431C4}"/>
          </ac:spMkLst>
        </pc:spChg>
        <pc:spChg chg="del">
          <ac:chgData name="Siniša Vuksan" userId="3af124f9-b8e7-46e3-9422-21ae1d17ac0b" providerId="ADAL" clId="{BAD190CC-9BE2-4473-8A8F-572AAC8DC320}" dt="2021-01-16T07:34:02.182" v="646" actId="478"/>
          <ac:spMkLst>
            <pc:docMk/>
            <pc:sldMk cId="891775711" sldId="270"/>
            <ac:spMk id="36" creationId="{752B0879-EF19-436E-BC8E-B8CBBB7B12CF}"/>
          </ac:spMkLst>
        </pc:spChg>
        <pc:spChg chg="del">
          <ac:chgData name="Siniša Vuksan" userId="3af124f9-b8e7-46e3-9422-21ae1d17ac0b" providerId="ADAL" clId="{BAD190CC-9BE2-4473-8A8F-572AAC8DC320}" dt="2021-01-16T07:34:51.764" v="654" actId="478"/>
          <ac:spMkLst>
            <pc:docMk/>
            <pc:sldMk cId="891775711" sldId="270"/>
            <ac:spMk id="37" creationId="{6FF69C1E-A643-4C31-B5D3-49AF32A7292B}"/>
          </ac:spMkLst>
        </pc:spChg>
        <pc:spChg chg="del">
          <ac:chgData name="Siniša Vuksan" userId="3af124f9-b8e7-46e3-9422-21ae1d17ac0b" providerId="ADAL" clId="{BAD190CC-9BE2-4473-8A8F-572AAC8DC320}" dt="2021-01-16T07:34:03.636" v="647" actId="478"/>
          <ac:spMkLst>
            <pc:docMk/>
            <pc:sldMk cId="891775711" sldId="270"/>
            <ac:spMk id="38" creationId="{630B9DE0-84D1-41B7-BF79-B7CAB4DC9C4E}"/>
          </ac:spMkLst>
        </pc:spChg>
        <pc:spChg chg="del">
          <ac:chgData name="Siniša Vuksan" userId="3af124f9-b8e7-46e3-9422-21ae1d17ac0b" providerId="ADAL" clId="{BAD190CC-9BE2-4473-8A8F-572AAC8DC320}" dt="2021-01-16T07:34:55.439" v="656" actId="478"/>
          <ac:spMkLst>
            <pc:docMk/>
            <pc:sldMk cId="891775711" sldId="270"/>
            <ac:spMk id="39" creationId="{07AEFBAD-A5E5-488E-9C63-AD81B977391D}"/>
          </ac:spMkLst>
        </pc:spChg>
        <pc:spChg chg="del">
          <ac:chgData name="Siniša Vuksan" userId="3af124f9-b8e7-46e3-9422-21ae1d17ac0b" providerId="ADAL" clId="{BAD190CC-9BE2-4473-8A8F-572AAC8DC320}" dt="2021-01-16T07:34:05.301" v="648" actId="478"/>
          <ac:spMkLst>
            <pc:docMk/>
            <pc:sldMk cId="891775711" sldId="270"/>
            <ac:spMk id="40" creationId="{E527BCE9-28E4-408D-A144-155D79291891}"/>
          </ac:spMkLst>
        </pc:spChg>
        <pc:spChg chg="del">
          <ac:chgData name="Siniša Vuksan" userId="3af124f9-b8e7-46e3-9422-21ae1d17ac0b" providerId="ADAL" clId="{BAD190CC-9BE2-4473-8A8F-572AAC8DC320}" dt="2021-01-16T07:34:53.767" v="655" actId="478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BAD190CC-9BE2-4473-8A8F-572AAC8DC320}" dt="2021-01-16T07:33:24.197" v="639" actId="1037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7:33:47.040" v="640" actId="14826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BAD190CC-9BE2-4473-8A8F-572AAC8DC320}" dt="2021-01-16T08:30:11.568" v="3635" actId="1036"/>
        <pc:sldMkLst>
          <pc:docMk/>
          <pc:sldMk cId="1216289924" sldId="322"/>
        </pc:sldMkLst>
        <pc:spChg chg="add del mod">
          <ac:chgData name="Siniša Vuksan" userId="3af124f9-b8e7-46e3-9422-21ae1d17ac0b" providerId="ADAL" clId="{BAD190CC-9BE2-4473-8A8F-572AAC8DC320}" dt="2021-01-16T07:24:27.442" v="264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BAD190CC-9BE2-4473-8A8F-572AAC8DC320}" dt="2021-01-16T07:23:01.421" v="263" actId="20577"/>
          <ac:spMkLst>
            <pc:docMk/>
            <pc:sldMk cId="1216289924" sldId="322"/>
            <ac:spMk id="6" creationId="{FFE14C9D-F79A-42C0-87D5-7951E53F2573}"/>
          </ac:spMkLst>
        </pc:spChg>
        <pc:spChg chg="del">
          <ac:chgData name="Siniša Vuksan" userId="3af124f9-b8e7-46e3-9422-21ae1d17ac0b" providerId="ADAL" clId="{BAD190CC-9BE2-4473-8A8F-572AAC8DC320}" dt="2021-01-16T07:20:46.549" v="46" actId="478"/>
          <ac:spMkLst>
            <pc:docMk/>
            <pc:sldMk cId="1216289924" sldId="322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BAD190CC-9BE2-4473-8A8F-572AAC8DC320}" dt="2021-01-16T07:20:04.388" v="26" actId="478"/>
          <ac:spMkLst>
            <pc:docMk/>
            <pc:sldMk cId="1216289924" sldId="322"/>
            <ac:spMk id="8" creationId="{5E1B54FD-AEA5-4ED7-8D04-2A45042B1E31}"/>
          </ac:spMkLst>
        </pc:spChg>
        <pc:spChg chg="del">
          <ac:chgData name="Siniša Vuksan" userId="3af124f9-b8e7-46e3-9422-21ae1d17ac0b" providerId="ADAL" clId="{BAD190CC-9BE2-4473-8A8F-572AAC8DC320}" dt="2021-01-16T07:20:45.347" v="45" actId="478"/>
          <ac:spMkLst>
            <pc:docMk/>
            <pc:sldMk cId="1216289924" sldId="322"/>
            <ac:spMk id="9" creationId="{339DD998-3062-44F0-A052-AE6BBC3CF2C3}"/>
          </ac:spMkLst>
        </pc:spChg>
        <pc:spChg chg="del">
          <ac:chgData name="Siniša Vuksan" userId="3af124f9-b8e7-46e3-9422-21ae1d17ac0b" providerId="ADAL" clId="{BAD190CC-9BE2-4473-8A8F-572AAC8DC320}" dt="2021-01-16T07:20:37.319" v="39" actId="478"/>
          <ac:spMkLst>
            <pc:docMk/>
            <pc:sldMk cId="1216289924" sldId="322"/>
            <ac:spMk id="10" creationId="{EAEF07DF-F0BB-4856-8CC1-C61B2ECC879C}"/>
          </ac:spMkLst>
        </pc:spChg>
        <pc:spChg chg="del">
          <ac:chgData name="Siniša Vuksan" userId="3af124f9-b8e7-46e3-9422-21ae1d17ac0b" providerId="ADAL" clId="{BAD190CC-9BE2-4473-8A8F-572AAC8DC320}" dt="2021-01-16T07:20:43.952" v="44" actId="478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BAD190CC-9BE2-4473-8A8F-572AAC8DC320}" dt="2021-01-16T07:20:42.851" v="43" actId="478"/>
          <ac:spMkLst>
            <pc:docMk/>
            <pc:sldMk cId="1216289924" sldId="322"/>
            <ac:spMk id="13" creationId="{A5DC5B01-93E3-4C4D-92BC-0280F13C2AB2}"/>
          </ac:spMkLst>
        </pc:spChg>
        <pc:spChg chg="mod">
          <ac:chgData name="Siniša Vuksan" userId="3af124f9-b8e7-46e3-9422-21ae1d17ac0b" providerId="ADAL" clId="{BAD190CC-9BE2-4473-8A8F-572AAC8DC320}" dt="2021-01-16T07:27:06.343" v="398" actId="20577"/>
          <ac:spMkLst>
            <pc:docMk/>
            <pc:sldMk cId="1216289924" sldId="322"/>
            <ac:spMk id="15" creationId="{B6F6218F-B4B9-406F-B418-980485A9DCA8}"/>
          </ac:spMkLst>
        </pc:spChg>
        <pc:spChg chg="del">
          <ac:chgData name="Siniša Vuksan" userId="3af124f9-b8e7-46e3-9422-21ae1d17ac0b" providerId="ADAL" clId="{BAD190CC-9BE2-4473-8A8F-572AAC8DC320}" dt="2021-01-16T07:20:41.111" v="42" actId="478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BAD190CC-9BE2-4473-8A8F-572AAC8DC320}" dt="2021-01-16T07:20:48.775" v="47" actId="478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BAD190CC-9BE2-4473-8A8F-572AAC8DC320}" dt="2021-01-16T07:20:39.893" v="41" actId="478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BAD190CC-9BE2-4473-8A8F-572AAC8DC320}" dt="2021-01-16T07:20:38.658" v="40" actId="478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BAD190CC-9BE2-4473-8A8F-572AAC8DC320}" dt="2021-01-16T07:19:57.176" v="24" actId="478"/>
          <ac:spMkLst>
            <pc:docMk/>
            <pc:sldMk cId="1216289924" sldId="322"/>
            <ac:spMk id="24" creationId="{77BFB399-696D-41E0-B7B7-FD0CD4D5E0C1}"/>
          </ac:spMkLst>
        </pc:spChg>
        <pc:spChg chg="del">
          <ac:chgData name="Siniša Vuksan" userId="3af124f9-b8e7-46e3-9422-21ae1d17ac0b" providerId="ADAL" clId="{BAD190CC-9BE2-4473-8A8F-572AAC8DC320}" dt="2021-01-16T07:20:24.184" v="34" actId="478"/>
          <ac:spMkLst>
            <pc:docMk/>
            <pc:sldMk cId="1216289924" sldId="322"/>
            <ac:spMk id="25" creationId="{8CDB4DF3-B774-4286-B8CC-4F924609FF68}"/>
          </ac:spMkLst>
        </pc:spChg>
        <pc:spChg chg="add del">
          <ac:chgData name="Siniša Vuksan" userId="3af124f9-b8e7-46e3-9422-21ae1d17ac0b" providerId="ADAL" clId="{BAD190CC-9BE2-4473-8A8F-572AAC8DC320}" dt="2021-01-16T07:20:55.871" v="49" actId="478"/>
          <ac:spMkLst>
            <pc:docMk/>
            <pc:sldMk cId="1216289924" sldId="322"/>
            <ac:spMk id="26" creationId="{5603726F-B75E-4F69-B3E0-B41E00D70C6C}"/>
          </ac:spMkLst>
        </pc:spChg>
        <pc:spChg chg="add del">
          <ac:chgData name="Siniša Vuksan" userId="3af124f9-b8e7-46e3-9422-21ae1d17ac0b" providerId="ADAL" clId="{BAD190CC-9BE2-4473-8A8F-572AAC8DC320}" dt="2021-01-16T07:20:08.655" v="28" actId="478"/>
          <ac:spMkLst>
            <pc:docMk/>
            <pc:sldMk cId="1216289924" sldId="322"/>
            <ac:spMk id="27" creationId="{06753FFF-9D07-4AB0-A492-F36A7CBD7B8C}"/>
          </ac:spMkLst>
        </pc:spChg>
        <pc:spChg chg="del">
          <ac:chgData name="Siniša Vuksan" userId="3af124f9-b8e7-46e3-9422-21ae1d17ac0b" providerId="ADAL" clId="{BAD190CC-9BE2-4473-8A8F-572AAC8DC320}" dt="2021-01-16T07:20:21.419" v="33" actId="478"/>
          <ac:spMkLst>
            <pc:docMk/>
            <pc:sldMk cId="1216289924" sldId="322"/>
            <ac:spMk id="28" creationId="{86F4E9AA-54AD-4173-AA40-B9298261B7FF}"/>
          </ac:spMkLst>
        </pc:spChg>
        <pc:spChg chg="add del">
          <ac:chgData name="Siniša Vuksan" userId="3af124f9-b8e7-46e3-9422-21ae1d17ac0b" providerId="ADAL" clId="{BAD190CC-9BE2-4473-8A8F-572AAC8DC320}" dt="2021-01-16T07:20:11.330" v="29" actId="478"/>
          <ac:spMkLst>
            <pc:docMk/>
            <pc:sldMk cId="1216289924" sldId="322"/>
            <ac:spMk id="29" creationId="{913F2DBA-14D5-4C5A-8071-F1ADD2BECC71}"/>
          </ac:spMkLst>
        </pc:spChg>
        <pc:spChg chg="add del">
          <ac:chgData name="Siniša Vuksan" userId="3af124f9-b8e7-46e3-9422-21ae1d17ac0b" providerId="ADAL" clId="{BAD190CC-9BE2-4473-8A8F-572AAC8DC320}" dt="2021-01-16T07:20:31.213" v="37" actId="478"/>
          <ac:spMkLst>
            <pc:docMk/>
            <pc:sldMk cId="1216289924" sldId="322"/>
            <ac:spMk id="30" creationId="{3AC97905-F3AF-4238-81A3-1C239CC8A422}"/>
          </ac:spMkLst>
        </pc:spChg>
        <pc:spChg chg="add del">
          <ac:chgData name="Siniša Vuksan" userId="3af124f9-b8e7-46e3-9422-21ae1d17ac0b" providerId="ADAL" clId="{BAD190CC-9BE2-4473-8A8F-572AAC8DC320}" dt="2021-01-16T07:20:13.565" v="30" actId="478"/>
          <ac:spMkLst>
            <pc:docMk/>
            <pc:sldMk cId="1216289924" sldId="322"/>
            <ac:spMk id="31" creationId="{184DBF7C-5291-4D94-9A50-FC862C1F24A4}"/>
          </ac:spMkLst>
        </pc:spChg>
        <pc:spChg chg="add del">
          <ac:chgData name="Siniša Vuksan" userId="3af124f9-b8e7-46e3-9422-21ae1d17ac0b" providerId="ADAL" clId="{BAD190CC-9BE2-4473-8A8F-572AAC8DC320}" dt="2021-01-16T07:20:35.538" v="38" actId="478"/>
          <ac:spMkLst>
            <pc:docMk/>
            <pc:sldMk cId="1216289924" sldId="322"/>
            <ac:spMk id="32" creationId="{E651C026-B07E-4EB9-AC5D-92C5BAC4C4E4}"/>
          </ac:spMkLst>
        </pc:spChg>
        <pc:spChg chg="del mod">
          <ac:chgData name="Siniša Vuksan" userId="3af124f9-b8e7-46e3-9422-21ae1d17ac0b" providerId="ADAL" clId="{BAD190CC-9BE2-4473-8A8F-572AAC8DC320}" dt="2021-01-16T07:25:54.425" v="278" actId="478"/>
          <ac:spMkLst>
            <pc:docMk/>
            <pc:sldMk cId="1216289924" sldId="322"/>
            <ac:spMk id="33" creationId="{57713E8B-A4C1-4B90-949C-10F8CACCC21C}"/>
          </ac:spMkLst>
        </pc:spChg>
        <pc:picChg chg="add del mod">
          <ac:chgData name="Siniša Vuksan" userId="3af124f9-b8e7-46e3-9422-21ae1d17ac0b" providerId="ADAL" clId="{BAD190CC-9BE2-4473-8A8F-572AAC8DC320}" dt="2021-01-16T08:30:11.568" v="3635" actId="103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7:24:31.816" v="265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BAD190CC-9BE2-4473-8A8F-572AAC8DC320}" dt="2021-01-16T08:36:47.528" v="3846" actId="20577"/>
        <pc:sldMkLst>
          <pc:docMk/>
          <pc:sldMk cId="3786226918" sldId="413"/>
        </pc:sldMkLst>
        <pc:spChg chg="mod">
          <ac:chgData name="Siniša Vuksan" userId="3af124f9-b8e7-46e3-9422-21ae1d17ac0b" providerId="ADAL" clId="{BAD190CC-9BE2-4473-8A8F-572AAC8DC320}" dt="2021-01-16T08:36:47.528" v="3846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ord addAnim delAnim modAnim">
        <pc:chgData name="Siniša Vuksan" userId="3af124f9-b8e7-46e3-9422-21ae1d17ac0b" providerId="ADAL" clId="{BAD190CC-9BE2-4473-8A8F-572AAC8DC320}" dt="2021-01-16T08:05:07.029" v="2202" actId="20577"/>
        <pc:sldMkLst>
          <pc:docMk/>
          <pc:sldMk cId="3028200427" sldId="414"/>
        </pc:sldMkLst>
        <pc:spChg chg="mod">
          <ac:chgData name="Siniša Vuksan" userId="3af124f9-b8e7-46e3-9422-21ae1d17ac0b" providerId="ADAL" clId="{BAD190CC-9BE2-4473-8A8F-572AAC8DC320}" dt="2021-01-16T08:05:07.029" v="2202" actId="20577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33" creationId="{AA0A2FED-388C-4BD8-948B-74769B714FC1}"/>
          </ac:spMkLst>
        </pc:spChg>
        <pc:spChg chg="del">
          <ac:chgData name="Siniša Vuksan" userId="3af124f9-b8e7-46e3-9422-21ae1d17ac0b" providerId="ADAL" clId="{BAD190CC-9BE2-4473-8A8F-572AAC8DC320}" dt="2021-01-16T07:29:15.833" v="404" actId="478"/>
          <ac:spMkLst>
            <pc:docMk/>
            <pc:sldMk cId="3028200427" sldId="414"/>
            <ac:spMk id="42" creationId="{8B5178CB-54F8-4E4B-907A-BDA0AD6A9291}"/>
          </ac:spMkLst>
        </pc:spChg>
        <pc:spChg chg="del">
          <ac:chgData name="Siniša Vuksan" userId="3af124f9-b8e7-46e3-9422-21ae1d17ac0b" providerId="ADAL" clId="{BAD190CC-9BE2-4473-8A8F-572AAC8DC320}" dt="2021-01-16T07:29:27.405" v="410" actId="478"/>
          <ac:spMkLst>
            <pc:docMk/>
            <pc:sldMk cId="3028200427" sldId="414"/>
            <ac:spMk id="48" creationId="{5FD1E977-2D70-448E-B355-BBB40C1D1BD8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49" creationId="{6730EA4B-0D84-47FB-A3D8-9F01EFC012B3}"/>
          </ac:spMkLst>
        </pc:spChg>
        <pc:spChg chg="del">
          <ac:chgData name="Siniša Vuksan" userId="3af124f9-b8e7-46e3-9422-21ae1d17ac0b" providerId="ADAL" clId="{BAD190CC-9BE2-4473-8A8F-572AAC8DC320}" dt="2021-01-16T07:29:18.395" v="405" actId="478"/>
          <ac:spMkLst>
            <pc:docMk/>
            <pc:sldMk cId="3028200427" sldId="414"/>
            <ac:spMk id="50" creationId="{A27C5DF4-26F2-4AC9-B5DA-F8D3005CF9AA}"/>
          </ac:spMkLst>
        </pc:spChg>
        <pc:spChg chg="del">
          <ac:chgData name="Siniša Vuksan" userId="3af124f9-b8e7-46e3-9422-21ae1d17ac0b" providerId="ADAL" clId="{BAD190CC-9BE2-4473-8A8F-572AAC8DC320}" dt="2021-01-16T07:29:24.063" v="408" actId="478"/>
          <ac:spMkLst>
            <pc:docMk/>
            <pc:sldMk cId="3028200427" sldId="414"/>
            <ac:spMk id="51" creationId="{119F7308-D6E4-4136-895C-E2B0BF267B5E}"/>
          </ac:spMkLst>
        </pc:spChg>
        <pc:spChg chg="add del mod">
          <ac:chgData name="Siniša Vuksan" userId="3af124f9-b8e7-46e3-9422-21ae1d17ac0b" providerId="ADAL" clId="{BAD190CC-9BE2-4473-8A8F-572AAC8DC320}" dt="2021-01-16T07:32:18.107" v="620" actId="20577"/>
          <ac:spMkLst>
            <pc:docMk/>
            <pc:sldMk cId="3028200427" sldId="414"/>
            <ac:spMk id="52" creationId="{6379FB11-751F-4F63-BA84-7FBD728A706B}"/>
          </ac:spMkLst>
        </pc:spChg>
        <pc:spChg chg="del">
          <ac:chgData name="Siniša Vuksan" userId="3af124f9-b8e7-46e3-9422-21ae1d17ac0b" providerId="ADAL" clId="{BAD190CC-9BE2-4473-8A8F-572AAC8DC320}" dt="2021-01-16T07:29:20.495" v="406" actId="478"/>
          <ac:spMkLst>
            <pc:docMk/>
            <pc:sldMk cId="3028200427" sldId="414"/>
            <ac:spMk id="53" creationId="{D5C1E3DD-A094-470D-B047-292908D784F6}"/>
          </ac:spMkLst>
        </pc:spChg>
        <pc:spChg chg="del">
          <ac:chgData name="Siniša Vuksan" userId="3af124f9-b8e7-46e3-9422-21ae1d17ac0b" providerId="ADAL" clId="{BAD190CC-9BE2-4473-8A8F-572AAC8DC320}" dt="2021-01-16T07:29:22.030" v="407" actId="478"/>
          <ac:spMkLst>
            <pc:docMk/>
            <pc:sldMk cId="3028200427" sldId="414"/>
            <ac:spMk id="54" creationId="{CA473B11-6C57-4080-97AC-2E7457632747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55" creationId="{EB538C64-6DFB-42D2-A167-E8DE2BBFED0C}"/>
          </ac:spMkLst>
        </pc:spChg>
        <pc:spChg chg="del">
          <ac:chgData name="Siniša Vuksan" userId="3af124f9-b8e7-46e3-9422-21ae1d17ac0b" providerId="ADAL" clId="{BAD190CC-9BE2-4473-8A8F-572AAC8DC320}" dt="2021-01-16T07:29:13.512" v="403" actId="478"/>
          <ac:spMkLst>
            <pc:docMk/>
            <pc:sldMk cId="3028200427" sldId="414"/>
            <ac:spMk id="56" creationId="{CAAC6B9D-7E4E-4D81-BC7C-FD9C30C82124}"/>
          </ac:spMkLst>
        </pc:spChg>
        <pc:spChg chg="del">
          <ac:chgData name="Siniša Vuksan" userId="3af124f9-b8e7-46e3-9422-21ae1d17ac0b" providerId="ADAL" clId="{BAD190CC-9BE2-4473-8A8F-572AAC8DC320}" dt="2021-01-16T07:29:25.570" v="409" actId="478"/>
          <ac:spMkLst>
            <pc:docMk/>
            <pc:sldMk cId="3028200427" sldId="414"/>
            <ac:spMk id="57" creationId="{77AEA4BC-ECAD-4DE0-8217-AE18E0E2B47D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58" creationId="{C063A28C-F910-4108-9B4F-BAA0196FB69A}"/>
          </ac:spMkLst>
        </pc:spChg>
        <pc:picChg chg="mod">
          <ac:chgData name="Siniša Vuksan" userId="3af124f9-b8e7-46e3-9422-21ae1d17ac0b" providerId="ADAL" clId="{BAD190CC-9BE2-4473-8A8F-572AAC8DC320}" dt="2021-01-16T07:29:10.061" v="402" actId="1076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7:29:39.999" v="412" actId="14826"/>
          <ac:picMkLst>
            <pc:docMk/>
            <pc:sldMk cId="3028200427" sldId="414"/>
            <ac:picMk id="4" creationId="{1B2619D9-4F98-4A11-8FFE-57C7EB1F529A}"/>
          </ac:picMkLst>
        </pc:picChg>
        <pc:picChg chg="add del">
          <ac:chgData name="Siniša Vuksan" userId="3af124f9-b8e7-46e3-9422-21ae1d17ac0b" providerId="ADAL" clId="{BAD190CC-9BE2-4473-8A8F-572AAC8DC320}" dt="2021-01-16T07:32:00.954" v="596"/>
          <ac:picMkLst>
            <pc:docMk/>
            <pc:sldMk cId="3028200427" sldId="414"/>
            <ac:picMk id="18" creationId="{FF31F2C0-C632-46C6-AE42-301412FFB43F}"/>
          </ac:picMkLst>
        </pc:picChg>
      </pc:sldChg>
      <pc:sldChg chg="addSp delSp modSp add delAnim modAnim">
        <pc:chgData name="Siniša Vuksan" userId="3af124f9-b8e7-46e3-9422-21ae1d17ac0b" providerId="ADAL" clId="{BAD190CC-9BE2-4473-8A8F-572AAC8DC320}" dt="2021-01-16T07:42:31.568" v="1444"/>
        <pc:sldMkLst>
          <pc:docMk/>
          <pc:sldMk cId="874063919" sldId="425"/>
        </pc:sldMkLst>
        <pc:spChg chg="mod">
          <ac:chgData name="Siniša Vuksan" userId="3af124f9-b8e7-46e3-9422-21ae1d17ac0b" providerId="ADAL" clId="{BAD190CC-9BE2-4473-8A8F-572AAC8DC320}" dt="2021-01-16T07:36:26.145" v="739" actId="20577"/>
          <ac:spMkLst>
            <pc:docMk/>
            <pc:sldMk cId="874063919" sldId="425"/>
            <ac:spMk id="3" creationId="{B7889F66-CCBB-4BC4-8656-0552E49AE557}"/>
          </ac:spMkLst>
        </pc:spChg>
        <pc:spChg chg="mod">
          <ac:chgData name="Siniša Vuksan" userId="3af124f9-b8e7-46e3-9422-21ae1d17ac0b" providerId="ADAL" clId="{BAD190CC-9BE2-4473-8A8F-572AAC8DC320}" dt="2021-01-16T07:41:43.521" v="1434" actId="14100"/>
          <ac:spMkLst>
            <pc:docMk/>
            <pc:sldMk cId="874063919" sldId="425"/>
            <ac:spMk id="15" creationId="{B6F6218F-B4B9-406F-B418-980485A9DCA8}"/>
          </ac:spMkLst>
        </pc:spChg>
        <pc:spChg chg="mod">
          <ac:chgData name="Siniša Vuksan" userId="3af124f9-b8e7-46e3-9422-21ae1d17ac0b" providerId="ADAL" clId="{BAD190CC-9BE2-4473-8A8F-572AAC8DC320}" dt="2021-01-16T07:41:38.459" v="1433" actId="1035"/>
          <ac:spMkLst>
            <pc:docMk/>
            <pc:sldMk cId="874063919" sldId="425"/>
            <ac:spMk id="17" creationId="{CC896F76-5FB0-439D-970F-E5A79CCA4FC2}"/>
          </ac:spMkLst>
        </pc:spChg>
        <pc:spChg chg="del">
          <ac:chgData name="Siniša Vuksan" userId="3af124f9-b8e7-46e3-9422-21ae1d17ac0b" providerId="ADAL" clId="{BAD190CC-9BE2-4473-8A8F-572AAC8DC320}" dt="2021-01-16T07:38:01.113" v="787" actId="478"/>
          <ac:spMkLst>
            <pc:docMk/>
            <pc:sldMk cId="874063919" sldId="425"/>
            <ac:spMk id="18" creationId="{12332CAE-80AF-45B0-B004-7F28CF5CD3FE}"/>
          </ac:spMkLst>
        </pc:spChg>
        <pc:spChg chg="mod">
          <ac:chgData name="Siniša Vuksan" userId="3af124f9-b8e7-46e3-9422-21ae1d17ac0b" providerId="ADAL" clId="{BAD190CC-9BE2-4473-8A8F-572AAC8DC320}" dt="2021-01-16T07:41:53.467" v="1437" actId="1076"/>
          <ac:spMkLst>
            <pc:docMk/>
            <pc:sldMk cId="874063919" sldId="425"/>
            <ac:spMk id="19" creationId="{EE9DDC40-FFE4-437B-BEC1-5BDF18466948}"/>
          </ac:spMkLst>
        </pc:spChg>
        <pc:picChg chg="mod">
          <ac:chgData name="Siniša Vuksan" userId="3af124f9-b8e7-46e3-9422-21ae1d17ac0b" providerId="ADAL" clId="{BAD190CC-9BE2-4473-8A8F-572AAC8DC320}" dt="2021-01-16T07:41:38.459" v="1433" actId="1035"/>
          <ac:picMkLst>
            <pc:docMk/>
            <pc:sldMk cId="874063919" sldId="425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7:36:33.177" v="740" actId="14826"/>
          <ac:picMkLst>
            <pc:docMk/>
            <pc:sldMk cId="874063919" sldId="42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BAD190CC-9BE2-4473-8A8F-572AAC8DC320}" dt="2021-01-16T07:42:25.804" v="1442" actId="1076"/>
          <ac:picMkLst>
            <pc:docMk/>
            <pc:sldMk cId="874063919" sldId="425"/>
            <ac:picMk id="5" creationId="{A8AAF8D2-F2AA-46C7-A945-09603BAC576D}"/>
          </ac:picMkLst>
        </pc:picChg>
      </pc:sldChg>
      <pc:sldChg chg="addSp modSp add modAnim">
        <pc:chgData name="Siniša Vuksan" userId="3af124f9-b8e7-46e3-9422-21ae1d17ac0b" providerId="ADAL" clId="{BAD190CC-9BE2-4473-8A8F-572AAC8DC320}" dt="2021-01-16T07:44:50.941" v="1541" actId="20577"/>
        <pc:sldMkLst>
          <pc:docMk/>
          <pc:sldMk cId="2820552510" sldId="426"/>
        </pc:sldMkLst>
        <pc:spChg chg="mod">
          <ac:chgData name="Siniša Vuksan" userId="3af124f9-b8e7-46e3-9422-21ae1d17ac0b" providerId="ADAL" clId="{BAD190CC-9BE2-4473-8A8F-572AAC8DC320}" dt="2021-01-16T07:43:33.528" v="1499" actId="1076"/>
          <ac:spMkLst>
            <pc:docMk/>
            <pc:sldMk cId="2820552510" sldId="426"/>
            <ac:spMk id="6" creationId="{D59C0E6F-A8FA-4180-809C-0B238788105A}"/>
          </ac:spMkLst>
        </pc:spChg>
        <pc:spChg chg="add mod">
          <ac:chgData name="Siniša Vuksan" userId="3af124f9-b8e7-46e3-9422-21ae1d17ac0b" providerId="ADAL" clId="{BAD190CC-9BE2-4473-8A8F-572AAC8DC320}" dt="2021-01-16T07:44:44.169" v="1535" actId="20577"/>
          <ac:spMkLst>
            <pc:docMk/>
            <pc:sldMk cId="2820552510" sldId="426"/>
            <ac:spMk id="11" creationId="{16E60307-6704-4FB9-9897-19AA54A5A310}"/>
          </ac:spMkLst>
        </pc:spChg>
        <pc:spChg chg="add mod">
          <ac:chgData name="Siniša Vuksan" userId="3af124f9-b8e7-46e3-9422-21ae1d17ac0b" providerId="ADAL" clId="{BAD190CC-9BE2-4473-8A8F-572AAC8DC320}" dt="2021-01-16T07:44:50.941" v="1541" actId="20577"/>
          <ac:spMkLst>
            <pc:docMk/>
            <pc:sldMk cId="2820552510" sldId="426"/>
            <ac:spMk id="12" creationId="{8FA7C14F-1AFD-4BCA-AAD9-7E9461A618CD}"/>
          </ac:spMkLst>
        </pc:spChg>
        <pc:spChg chg="mod">
          <ac:chgData name="Siniša Vuksan" userId="3af124f9-b8e7-46e3-9422-21ae1d17ac0b" providerId="ADAL" clId="{BAD190CC-9BE2-4473-8A8F-572AAC8DC320}" dt="2021-01-16T07:44:04.710" v="1510" actId="20577"/>
          <ac:spMkLst>
            <pc:docMk/>
            <pc:sldMk cId="2820552510" sldId="426"/>
            <ac:spMk id="18" creationId="{1051E621-E053-47F7-8F25-E71BCCC654E9}"/>
          </ac:spMkLst>
        </pc:spChg>
        <pc:spChg chg="mod">
          <ac:chgData name="Siniša Vuksan" userId="3af124f9-b8e7-46e3-9422-21ae1d17ac0b" providerId="ADAL" clId="{BAD190CC-9BE2-4473-8A8F-572AAC8DC320}" dt="2021-01-16T07:44:11.341" v="1513" actId="20577"/>
          <ac:spMkLst>
            <pc:docMk/>
            <pc:sldMk cId="2820552510" sldId="426"/>
            <ac:spMk id="20" creationId="{D6D771C3-6F7A-4B71-A5E9-F357AA3E11BE}"/>
          </ac:spMkLst>
        </pc:spChg>
        <pc:spChg chg="mod">
          <ac:chgData name="Siniša Vuksan" userId="3af124f9-b8e7-46e3-9422-21ae1d17ac0b" providerId="ADAL" clId="{BAD190CC-9BE2-4473-8A8F-572AAC8DC320}" dt="2021-01-16T07:44:20.652" v="1518" actId="1076"/>
          <ac:spMkLst>
            <pc:docMk/>
            <pc:sldMk cId="2820552510" sldId="426"/>
            <ac:spMk id="31" creationId="{C18134F3-2AA4-46A8-B1B6-B0DA3AC9A171}"/>
          </ac:spMkLst>
        </pc:spChg>
        <pc:spChg chg="mod">
          <ac:chgData name="Siniša Vuksan" userId="3af124f9-b8e7-46e3-9422-21ae1d17ac0b" providerId="ADAL" clId="{BAD190CC-9BE2-4473-8A8F-572AAC8DC320}" dt="2021-01-16T07:44:29.864" v="1524" actId="1076"/>
          <ac:spMkLst>
            <pc:docMk/>
            <pc:sldMk cId="2820552510" sldId="426"/>
            <ac:spMk id="33" creationId="{23ED0254-053D-4577-92C4-FEDD0194B803}"/>
          </ac:spMkLst>
        </pc:spChg>
        <pc:spChg chg="mod">
          <ac:chgData name="Siniša Vuksan" userId="3af124f9-b8e7-46e3-9422-21ae1d17ac0b" providerId="ADAL" clId="{BAD190CC-9BE2-4473-8A8F-572AAC8DC320}" dt="2021-01-16T07:44:36.306" v="1529" actId="1076"/>
          <ac:spMkLst>
            <pc:docMk/>
            <pc:sldMk cId="2820552510" sldId="426"/>
            <ac:spMk id="35" creationId="{E756A14C-DA7A-4B19-A988-DF8B3E3431C4}"/>
          </ac:spMkLst>
        </pc:spChg>
        <pc:picChg chg="mod">
          <ac:chgData name="Siniša Vuksan" userId="3af124f9-b8e7-46e3-9422-21ae1d17ac0b" providerId="ADAL" clId="{BAD190CC-9BE2-4473-8A8F-572AAC8DC320}" dt="2021-01-16T07:43:54.958" v="1503" actId="14100"/>
          <ac:picMkLst>
            <pc:docMk/>
            <pc:sldMk cId="2820552510" sldId="426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BAD190CC-9BE2-4473-8A8F-572AAC8DC320}" dt="2021-01-16T07:50:46.583" v="1654" actId="20577"/>
        <pc:sldMkLst>
          <pc:docMk/>
          <pc:sldMk cId="2147856038" sldId="427"/>
        </pc:sldMkLst>
        <pc:spChg chg="add mod">
          <ac:chgData name="Siniša Vuksan" userId="3af124f9-b8e7-46e3-9422-21ae1d17ac0b" providerId="ADAL" clId="{BAD190CC-9BE2-4473-8A8F-572AAC8DC320}" dt="2021-01-16T07:50:46.583" v="1654" actId="20577"/>
          <ac:spMkLst>
            <pc:docMk/>
            <pc:sldMk cId="2147856038" sldId="427"/>
            <ac:spMk id="9" creationId="{79D74FED-F174-4F65-9A37-742B8FC27EA8}"/>
          </ac:spMkLst>
        </pc:spChg>
        <pc:spChg chg="mod">
          <ac:chgData name="Siniša Vuksan" userId="3af124f9-b8e7-46e3-9422-21ae1d17ac0b" providerId="ADAL" clId="{BAD190CC-9BE2-4473-8A8F-572AAC8DC320}" dt="2021-01-16T07:50:04.275" v="1650" actId="1036"/>
          <ac:spMkLst>
            <pc:docMk/>
            <pc:sldMk cId="2147856038" sldId="427"/>
            <ac:spMk id="15" creationId="{B6F6218F-B4B9-406F-B418-980485A9DCA8}"/>
          </ac:spMkLst>
        </pc:spChg>
        <pc:spChg chg="mod">
          <ac:chgData name="Siniša Vuksan" userId="3af124f9-b8e7-46e3-9422-21ae1d17ac0b" providerId="ADAL" clId="{BAD190CC-9BE2-4473-8A8F-572AAC8DC320}" dt="2021-01-16T07:50:04.275" v="1650" actId="1036"/>
          <ac:spMkLst>
            <pc:docMk/>
            <pc:sldMk cId="2147856038" sldId="427"/>
            <ac:spMk id="17" creationId="{CC896F76-5FB0-439D-970F-E5A79CCA4FC2}"/>
          </ac:spMkLst>
        </pc:spChg>
        <pc:spChg chg="del">
          <ac:chgData name="Siniša Vuksan" userId="3af124f9-b8e7-46e3-9422-21ae1d17ac0b" providerId="ADAL" clId="{BAD190CC-9BE2-4473-8A8F-572AAC8DC320}" dt="2021-01-16T07:45:10.072" v="1544" actId="478"/>
          <ac:spMkLst>
            <pc:docMk/>
            <pc:sldMk cId="2147856038" sldId="427"/>
            <ac:spMk id="19" creationId="{EE9DDC40-FFE4-437B-BEC1-5BDF18466948}"/>
          </ac:spMkLst>
        </pc:spChg>
        <pc:picChg chg="mod">
          <ac:chgData name="Siniša Vuksan" userId="3af124f9-b8e7-46e3-9422-21ae1d17ac0b" providerId="ADAL" clId="{BAD190CC-9BE2-4473-8A8F-572AAC8DC320}" dt="2021-01-16T07:50:04.275" v="1650" actId="1036"/>
          <ac:picMkLst>
            <pc:docMk/>
            <pc:sldMk cId="2147856038" sldId="427"/>
            <ac:picMk id="2" creationId="{3C85C17C-2ED4-4E4F-A125-4D7A2CE46B84}"/>
          </ac:picMkLst>
        </pc:picChg>
        <pc:picChg chg="del">
          <ac:chgData name="Siniša Vuksan" userId="3af124f9-b8e7-46e3-9422-21ae1d17ac0b" providerId="ADAL" clId="{BAD190CC-9BE2-4473-8A8F-572AAC8DC320}" dt="2021-01-16T07:45:07.651" v="1543" actId="478"/>
          <ac:picMkLst>
            <pc:docMk/>
            <pc:sldMk cId="2147856038" sldId="427"/>
            <ac:picMk id="5" creationId="{A8AAF8D2-F2AA-46C7-A945-09603BAC576D}"/>
          </ac:picMkLst>
        </pc:picChg>
      </pc:sldChg>
      <pc:sldChg chg="addSp delSp modSp add delAnim modAnim">
        <pc:chgData name="Siniša Vuksan" userId="3af124f9-b8e7-46e3-9422-21ae1d17ac0b" providerId="ADAL" clId="{BAD190CC-9BE2-4473-8A8F-572AAC8DC320}" dt="2021-01-16T07:57:24.466" v="2061" actId="20577"/>
        <pc:sldMkLst>
          <pc:docMk/>
          <pc:sldMk cId="942110279" sldId="429"/>
        </pc:sldMkLst>
        <pc:spChg chg="mod">
          <ac:chgData name="Siniša Vuksan" userId="3af124f9-b8e7-46e3-9422-21ae1d17ac0b" providerId="ADAL" clId="{BAD190CC-9BE2-4473-8A8F-572AAC8DC320}" dt="2021-01-16T07:54:03.520" v="1835" actId="5793"/>
          <ac:spMkLst>
            <pc:docMk/>
            <pc:sldMk cId="942110279" sldId="429"/>
            <ac:spMk id="5" creationId="{62F6632F-846C-4F02-B56B-82805BD5B26E}"/>
          </ac:spMkLst>
        </pc:spChg>
        <pc:spChg chg="mod">
          <ac:chgData name="Siniša Vuksan" userId="3af124f9-b8e7-46e3-9422-21ae1d17ac0b" providerId="ADAL" clId="{BAD190CC-9BE2-4473-8A8F-572AAC8DC320}" dt="2021-01-16T07:55:33.516" v="1991" actId="20577"/>
          <ac:spMkLst>
            <pc:docMk/>
            <pc:sldMk cId="942110279" sldId="429"/>
            <ac:spMk id="6" creationId="{D59C0E6F-A8FA-4180-809C-0B238788105A}"/>
          </ac:spMkLst>
        </pc:spChg>
        <pc:spChg chg="add mod">
          <ac:chgData name="Siniša Vuksan" userId="3af124f9-b8e7-46e3-9422-21ae1d17ac0b" providerId="ADAL" clId="{BAD190CC-9BE2-4473-8A8F-572AAC8DC320}" dt="2021-01-16T07:56:20.933" v="2005" actId="20577"/>
          <ac:spMkLst>
            <pc:docMk/>
            <pc:sldMk cId="942110279" sldId="429"/>
            <ac:spMk id="8" creationId="{D67387BB-6208-48A8-80D0-939B4F7D87CB}"/>
          </ac:spMkLst>
        </pc:spChg>
        <pc:spChg chg="add mod">
          <ac:chgData name="Siniša Vuksan" userId="3af124f9-b8e7-46e3-9422-21ae1d17ac0b" providerId="ADAL" clId="{BAD190CC-9BE2-4473-8A8F-572AAC8DC320}" dt="2021-01-16T07:56:28.615" v="2013" actId="20577"/>
          <ac:spMkLst>
            <pc:docMk/>
            <pc:sldMk cId="942110279" sldId="429"/>
            <ac:spMk id="9" creationId="{57D0EE8F-5A2E-4035-A628-9DE0FF995915}"/>
          </ac:spMkLst>
        </pc:spChg>
        <pc:spChg chg="add mod">
          <ac:chgData name="Siniša Vuksan" userId="3af124f9-b8e7-46e3-9422-21ae1d17ac0b" providerId="ADAL" clId="{BAD190CC-9BE2-4473-8A8F-572AAC8DC320}" dt="2021-01-16T07:56:36.441" v="2019" actId="20577"/>
          <ac:spMkLst>
            <pc:docMk/>
            <pc:sldMk cId="942110279" sldId="429"/>
            <ac:spMk id="10" creationId="{1BEDDA35-96D1-4579-A8FE-13272CD2A29B}"/>
          </ac:spMkLst>
        </pc:spChg>
        <pc:spChg chg="add mod">
          <ac:chgData name="Siniša Vuksan" userId="3af124f9-b8e7-46e3-9422-21ae1d17ac0b" providerId="ADAL" clId="{BAD190CC-9BE2-4473-8A8F-572AAC8DC320}" dt="2021-01-16T07:56:45.610" v="2025" actId="20577"/>
          <ac:spMkLst>
            <pc:docMk/>
            <pc:sldMk cId="942110279" sldId="429"/>
            <ac:spMk id="11" creationId="{1EB26D08-E75B-4500-9D34-D0AC258AE1F5}"/>
          </ac:spMkLst>
        </pc:spChg>
        <pc:spChg chg="add mod">
          <ac:chgData name="Siniša Vuksan" userId="3af124f9-b8e7-46e3-9422-21ae1d17ac0b" providerId="ADAL" clId="{BAD190CC-9BE2-4473-8A8F-572AAC8DC320}" dt="2021-01-16T07:56:55.054" v="2033" actId="20577"/>
          <ac:spMkLst>
            <pc:docMk/>
            <pc:sldMk cId="942110279" sldId="429"/>
            <ac:spMk id="12" creationId="{DDFE7585-4BBD-4C3A-A636-FEF8710B917D}"/>
          </ac:spMkLst>
        </pc:spChg>
        <pc:spChg chg="mod">
          <ac:chgData name="Siniša Vuksan" userId="3af124f9-b8e7-46e3-9422-21ae1d17ac0b" providerId="ADAL" clId="{BAD190CC-9BE2-4473-8A8F-572AAC8DC320}" dt="2021-01-16T07:56:10.910" v="1999" actId="20577"/>
          <ac:spMkLst>
            <pc:docMk/>
            <pc:sldMk cId="942110279" sldId="429"/>
            <ac:spMk id="14" creationId="{4FA8F615-0000-43F3-97E6-A9AEF8F3E2A1}"/>
          </ac:spMkLst>
        </pc:spChg>
        <pc:spChg chg="add mod">
          <ac:chgData name="Siniša Vuksan" userId="3af124f9-b8e7-46e3-9422-21ae1d17ac0b" providerId="ADAL" clId="{BAD190CC-9BE2-4473-8A8F-572AAC8DC320}" dt="2021-01-16T07:57:04.053" v="2042" actId="20577"/>
          <ac:spMkLst>
            <pc:docMk/>
            <pc:sldMk cId="942110279" sldId="429"/>
            <ac:spMk id="15" creationId="{BE292E38-D59C-4B35-B2A7-37B237695DE5}"/>
          </ac:spMkLst>
        </pc:spChg>
        <pc:spChg chg="add mod">
          <ac:chgData name="Siniša Vuksan" userId="3af124f9-b8e7-46e3-9422-21ae1d17ac0b" providerId="ADAL" clId="{BAD190CC-9BE2-4473-8A8F-572AAC8DC320}" dt="2021-01-16T07:57:13.350" v="2052" actId="20577"/>
          <ac:spMkLst>
            <pc:docMk/>
            <pc:sldMk cId="942110279" sldId="429"/>
            <ac:spMk id="16" creationId="{BE1CC444-9E83-458B-A42D-A4793923542D}"/>
          </ac:spMkLst>
        </pc:spChg>
        <pc:spChg chg="add mod">
          <ac:chgData name="Siniša Vuksan" userId="3af124f9-b8e7-46e3-9422-21ae1d17ac0b" providerId="ADAL" clId="{BAD190CC-9BE2-4473-8A8F-572AAC8DC320}" dt="2021-01-16T07:57:24.466" v="2061" actId="20577"/>
          <ac:spMkLst>
            <pc:docMk/>
            <pc:sldMk cId="942110279" sldId="429"/>
            <ac:spMk id="17" creationId="{7520665A-2A84-4A03-AE41-7154CABF44D4}"/>
          </ac:spMkLst>
        </pc:spChg>
        <pc:picChg chg="mod">
          <ac:chgData name="Siniša Vuksan" userId="3af124f9-b8e7-46e3-9422-21ae1d17ac0b" providerId="ADAL" clId="{BAD190CC-9BE2-4473-8A8F-572AAC8DC320}" dt="2021-01-16T07:54:35.842" v="1836" actId="14826"/>
          <ac:picMkLst>
            <pc:docMk/>
            <pc:sldMk cId="942110279" sldId="429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7:56:02.698" v="1994" actId="1076"/>
          <ac:picMkLst>
            <pc:docMk/>
            <pc:sldMk cId="942110279" sldId="429"/>
            <ac:picMk id="3" creationId="{DCB64642-CE4F-4D9C-A92A-9A8EF9D7D4F4}"/>
          </ac:picMkLst>
        </pc:picChg>
        <pc:picChg chg="del">
          <ac:chgData name="Siniša Vuksan" userId="3af124f9-b8e7-46e3-9422-21ae1d17ac0b" providerId="ADAL" clId="{BAD190CC-9BE2-4473-8A8F-572AAC8DC320}" dt="2021-01-16T07:55:35.973" v="1992" actId="478"/>
          <ac:picMkLst>
            <pc:docMk/>
            <pc:sldMk cId="942110279" sldId="429"/>
            <ac:picMk id="13" creationId="{E3F12551-EFD1-499B-AF63-AAA09762A1F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7.png"/><Relationship Id="rId5" Type="http://schemas.openxmlformats.org/officeDocument/2006/relationships/hyperlink" Target="https://www.e-sfera.hr/dodatni-digitalni-sadrzaji/ab97a0ab-a309-4b5e-898b-87097f2830a7/assets/audio/19__unit_04_lesson_3_-_radio_show_-_part_1__king_arthur_1.mp3" TargetMode="Externa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ordwall.net/resource/9798362/06u4l3famousbutneveraliveexitcard" TargetMode="Externa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9.png"/><Relationship Id="rId5" Type="http://schemas.openxmlformats.org/officeDocument/2006/relationships/hyperlink" Target="https://www.e-sfera.hr/dodatni-digitalni-sadrzaji/ab97a0ab-a309-4b5e-898b-87097f2830a7/assets/audio/20__unit_04_lesson_3_-_radio_show_-_part_2__santa_claus_1.mp3" TargetMode="Externa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ab97a0ab-a309-4b5e-898b-87097f2830a7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hyperlink" Target="https://wordwall.net/resource/979370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2.mp3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5qvb312520" TargetMode="External"/><Relationship Id="rId4" Type="http://schemas.openxmlformats.org/officeDocument/2006/relationships/hyperlink" Target="https://view.genial.ly/5c6a77945d0e4e575e09e8c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980024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Every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man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is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artist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5871625" y="3429000"/>
            <a:ext cx="59860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Famous</a:t>
            </a:r>
            <a:r>
              <a:rPr lang="hr-HR" sz="4400" dirty="0">
                <a:ea typeface="Cambria" panose="02040503050406030204" pitchFamily="18" charset="0"/>
              </a:rPr>
              <a:t>, but </a:t>
            </a:r>
            <a:r>
              <a:rPr lang="hr-HR" sz="4400" dirty="0" err="1">
                <a:ea typeface="Cambria" panose="02040503050406030204" pitchFamily="18" charset="0"/>
              </a:rPr>
              <a:t>never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alive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19340"/>
            <a:ext cx="5113350" cy="6807147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47…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0" y="538764"/>
            <a:ext cx="9406467" cy="58890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823045" y="962822"/>
            <a:ext cx="2174827" cy="5889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Match the definitions with the words in task 4.</a:t>
            </a:r>
            <a:r>
              <a:rPr lang="hr-HR" sz="2100" b="1" dirty="0"/>
              <a:t> </a:t>
            </a:r>
            <a:r>
              <a:rPr lang="en-US" sz="2100" b="1" dirty="0"/>
              <a:t>Write examples of poems, biographies, novels and fairy tales on the lines.</a:t>
            </a:r>
            <a:br>
              <a:rPr lang="hr-HR" sz="2100" b="1" dirty="0"/>
            </a:br>
            <a:r>
              <a:rPr lang="hr-HR" sz="2100" i="1" dirty="0"/>
              <a:t>Spoji objašnjenja sa riječima iz 4. zadatka, a potom navedi nekoliko primjera biografije, bajke, romana i pjesme.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67387BB-6208-48A8-80D0-939B4F7D87CB}"/>
              </a:ext>
            </a:extLst>
          </p:cNvPr>
          <p:cNvSpPr txBox="1">
            <a:spLocks/>
          </p:cNvSpPr>
          <p:nvPr/>
        </p:nvSpPr>
        <p:spPr>
          <a:xfrm>
            <a:off x="1035868" y="281617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Fairy</a:t>
            </a:r>
            <a:r>
              <a:rPr lang="hr-HR" sz="2200" i="1" dirty="0">
                <a:solidFill>
                  <a:srgbClr val="FF0000"/>
                </a:solidFill>
              </a:rPr>
              <a:t> tale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45BE7C7-6F95-402F-9A22-2106729563DC}"/>
              </a:ext>
            </a:extLst>
          </p:cNvPr>
          <p:cNvSpPr txBox="1">
            <a:spLocks/>
          </p:cNvSpPr>
          <p:nvPr/>
        </p:nvSpPr>
        <p:spPr>
          <a:xfrm>
            <a:off x="1077665" y="413202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Novel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FEB58FED-16BD-4137-BE40-5BFD118E26B0}"/>
              </a:ext>
            </a:extLst>
          </p:cNvPr>
          <p:cNvSpPr txBox="1">
            <a:spLocks/>
          </p:cNvSpPr>
          <p:nvPr/>
        </p:nvSpPr>
        <p:spPr>
          <a:xfrm>
            <a:off x="1035868" y="548545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Poem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11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 build="p"/>
      <p:bldP spid="18" grpId="0" build="p"/>
      <p:bldP spid="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" y="25637"/>
            <a:ext cx="5110084" cy="680329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10331600" y="374084"/>
            <a:ext cx="1666712" cy="5199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right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Koliko si naučio o poznatim izmišljenim likovima iz filmova? Odaberi a, b ili c.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89" y="305605"/>
            <a:ext cx="9961755" cy="62433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E88A4AC9-7B8A-4FC9-8A5C-54A779EED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66" y="1251803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5D9AF3B6-F61F-48A9-9CDB-A4CE7DFF53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66" y="3175080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DAB84773-7609-4364-BA55-BD907BDC5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66" y="4107738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6777E349-B12D-49AC-A2D5-ED81D7C23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66" y="5101792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B6DB4895-7A55-4F1E-BB13-582000962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378" y="1903156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966F9C7D-9862-4D3F-BA14-B9680C0B1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378" y="2670675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Vidi izvornu sliku">
            <a:extLst>
              <a:ext uri="{FF2B5EF4-FFF2-40B4-BE49-F238E27FC236}">
                <a16:creationId xmlns:a16="http://schemas.microsoft.com/office/drawing/2014/main" id="{74A0FA84-B48F-4A73-B8D8-CF83EB399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378" y="4450440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57.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8638"/>
            <a:ext cx="5123396" cy="683729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979063" y="101746"/>
            <a:ext cx="3202059" cy="413205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 radio show about two more famous people who never lived.</a:t>
            </a:r>
            <a:r>
              <a:rPr lang="hr-HR" sz="2000" b="1" dirty="0"/>
              <a:t> </a:t>
            </a:r>
            <a:r>
              <a:rPr lang="hr-HR" sz="2000" i="1" dirty="0"/>
              <a:t>Poslušaj još dva teksta o izmišljenim likovima.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Listen to the first part of the radio show.</a:t>
            </a:r>
            <a:r>
              <a:rPr lang="hr-HR" sz="2000" b="1" dirty="0"/>
              <a:t> </a:t>
            </a:r>
            <a:r>
              <a:rPr lang="en-US" sz="2000" b="1" dirty="0"/>
              <a:t>Tick the words used in the conversation.</a:t>
            </a:r>
            <a:r>
              <a:rPr lang="hr-HR" sz="2000" i="1" dirty="0"/>
              <a:t> Poslušaj prvi dio zvučnog zapisa na sljedećoj poveznici i stavi kvačicu pored riječi koje čuješ.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https://www.e-sfera.hr/dodatni-digitalni-sadrzaji/ab97a0ab-a309-4b5e-898b-87097f2830a7/assets/audio/19__unit_04_lesson_3_-_radio_show_-_part_1__king_arthur_1.mp3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796" y="623082"/>
            <a:ext cx="8911096" cy="29584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9D74FED-F174-4F65-9A37-742B8FC27EA8}"/>
              </a:ext>
            </a:extLst>
          </p:cNvPr>
          <p:cNvSpPr txBox="1">
            <a:spLocks/>
          </p:cNvSpPr>
          <p:nvPr/>
        </p:nvSpPr>
        <p:spPr>
          <a:xfrm>
            <a:off x="5134274" y="3945699"/>
            <a:ext cx="6775227" cy="6999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kind of</a:t>
            </a:r>
            <a:r>
              <a:rPr lang="hr-HR" sz="2000" b="1" dirty="0"/>
              <a:t> </a:t>
            </a:r>
            <a:r>
              <a:rPr lang="en-US" sz="2000" b="1" dirty="0"/>
              <a:t>a show did you listen to? </a:t>
            </a:r>
            <a:r>
              <a:rPr lang="hr-HR" sz="2000" i="1" dirty="0"/>
              <a:t>Kakvu ste emisiju poslušali?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When did King Arthur</a:t>
            </a:r>
            <a:r>
              <a:rPr lang="hr-HR" sz="2000" b="1" dirty="0"/>
              <a:t> </a:t>
            </a:r>
            <a:r>
              <a:rPr lang="en-US" sz="2000" b="1" dirty="0"/>
              <a:t>live? </a:t>
            </a:r>
            <a:r>
              <a:rPr lang="hr-HR" sz="2000" i="1" dirty="0"/>
              <a:t>Kada je živio kralj Arthur?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Was he a peaceful king? </a:t>
            </a:r>
            <a:r>
              <a:rPr lang="hr-HR" sz="2000" i="1" dirty="0"/>
              <a:t>Je li on bio miroljubiv kralj?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was Merlin?</a:t>
            </a:r>
            <a:r>
              <a:rPr lang="hr-HR" sz="2000" b="1" dirty="0"/>
              <a:t> </a:t>
            </a:r>
            <a:r>
              <a:rPr lang="hr-HR" sz="2000" i="1" dirty="0"/>
              <a:t>Tko je bio Merlin?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the point of the Round Table? </a:t>
            </a:r>
            <a:r>
              <a:rPr lang="hr-HR" sz="2000" i="1" dirty="0"/>
              <a:t>Koja je svrha okruglog stola?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was</a:t>
            </a:r>
            <a:r>
              <a:rPr lang="hr-HR" sz="2000" b="1" dirty="0"/>
              <a:t> </a:t>
            </a:r>
            <a:r>
              <a:rPr lang="en-US" sz="2000" b="1" dirty="0"/>
              <a:t>Excalibur?</a:t>
            </a:r>
            <a:r>
              <a:rPr lang="hr-HR" sz="2000" b="1" dirty="0"/>
              <a:t> </a:t>
            </a:r>
            <a:r>
              <a:rPr lang="hr-HR" sz="2000" i="1" dirty="0"/>
              <a:t>Što je to </a:t>
            </a:r>
            <a:r>
              <a:rPr lang="hr-HR" sz="2000" i="1" dirty="0" err="1"/>
              <a:t>Excalibur</a:t>
            </a:r>
            <a:r>
              <a:rPr lang="hr-HR" sz="2000" i="1" dirty="0"/>
              <a:t>?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028" name="Picture 4" descr="https://upload.wikimedia.org/wikipedia/commons/1/15/Tick-red.png">
            <a:extLst>
              <a:ext uri="{FF2B5EF4-FFF2-40B4-BE49-F238E27FC236}">
                <a16:creationId xmlns:a16="http://schemas.microsoft.com/office/drawing/2014/main" id="{4557C1F5-7C8E-4F86-AB75-EFE4E82A8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466" y="2947558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upload.wikimedia.org/wikipedia/commons/1/15/Tick-red.png">
            <a:extLst>
              <a:ext uri="{FF2B5EF4-FFF2-40B4-BE49-F238E27FC236}">
                <a16:creationId xmlns:a16="http://schemas.microsoft.com/office/drawing/2014/main" id="{E210DAC0-9B48-487A-8870-2B7574E91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917" y="2917738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upload.wikimedia.org/wikipedia/commons/1/15/Tick-red.png">
            <a:extLst>
              <a:ext uri="{FF2B5EF4-FFF2-40B4-BE49-F238E27FC236}">
                <a16:creationId xmlns:a16="http://schemas.microsoft.com/office/drawing/2014/main" id="{EBE6559D-D525-49F3-9B88-B573E39D6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529" y="2917738"/>
            <a:ext cx="670831" cy="6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6_15_Famuous_but_never_alive_01">
            <a:hlinkClick r:id="" action="ppaction://media"/>
            <a:extLst>
              <a:ext uri="{FF2B5EF4-FFF2-40B4-BE49-F238E27FC236}">
                <a16:creationId xmlns:a16="http://schemas.microsoft.com/office/drawing/2014/main" id="{85185F66-1157-4011-B6FD-17BF1F1C9E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8664" y="38256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85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29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  <p:bldP spid="15" grpId="0"/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8638"/>
            <a:ext cx="5123396" cy="683729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6826429" y="101746"/>
            <a:ext cx="5354693" cy="4132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second part of the radio show.</a:t>
            </a:r>
            <a:r>
              <a:rPr lang="hr-HR" sz="2000" b="1" dirty="0"/>
              <a:t> </a:t>
            </a:r>
            <a:r>
              <a:rPr lang="en-US" sz="2000" b="1" dirty="0"/>
              <a:t>Write T for true and F for false on the lines.</a:t>
            </a:r>
            <a:r>
              <a:rPr lang="hr-HR" sz="2000" b="1" dirty="0"/>
              <a:t> </a:t>
            </a:r>
            <a:r>
              <a:rPr lang="hr-HR" sz="2000" i="1" dirty="0"/>
              <a:t>Poslušaj drugi dio zvučnog zapisa na sljedećoj poveznici i označi jesu li rečenice točne ili netočne.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https://www.e-sfera.hr/dodatni-digitalni-sadrzaji/ab97a0ab-a309-4b5e-898b-87097f2830a7/assets/audio/20__unit_04_lesson_3_-_radio_show_-_part_2__santa_claus_1.mp3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65" y="276294"/>
            <a:ext cx="6423977" cy="29584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9D74FED-F174-4F65-9A37-742B8FC27EA8}"/>
              </a:ext>
            </a:extLst>
          </p:cNvPr>
          <p:cNvSpPr txBox="1">
            <a:spLocks/>
          </p:cNvSpPr>
          <p:nvPr/>
        </p:nvSpPr>
        <p:spPr>
          <a:xfrm>
            <a:off x="5134274" y="3429000"/>
            <a:ext cx="7046848" cy="7516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When was</a:t>
            </a:r>
            <a:r>
              <a:rPr lang="hr-HR" sz="2000" b="1" dirty="0"/>
              <a:t> </a:t>
            </a:r>
            <a:r>
              <a:rPr lang="en-US" sz="2000" b="1" dirty="0"/>
              <a:t>the first time Santa Claus was mentioned?</a:t>
            </a:r>
            <a:r>
              <a:rPr lang="hr-HR" sz="2000" b="1" dirty="0"/>
              <a:t> </a:t>
            </a:r>
            <a:r>
              <a:rPr lang="hr-HR" sz="2000" i="1" dirty="0"/>
              <a:t>Kada se prvi put spominje Djed Božićnjak?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gave him eight reindeer? </a:t>
            </a:r>
            <a:r>
              <a:rPr lang="hr-HR" sz="2000" i="1" dirty="0"/>
              <a:t>Tko mu je dao 8 sobova?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When was he</a:t>
            </a:r>
            <a:r>
              <a:rPr lang="hr-HR" sz="2000" b="1" dirty="0"/>
              <a:t> </a:t>
            </a:r>
            <a:r>
              <a:rPr lang="en-US" sz="2000" b="1" dirty="0"/>
              <a:t>described as a happy, fat man with a beard?</a:t>
            </a:r>
            <a:r>
              <a:rPr lang="hr-HR" sz="2000" b="1" dirty="0"/>
              <a:t> </a:t>
            </a:r>
            <a:r>
              <a:rPr lang="hr-HR" sz="2000" i="1" dirty="0"/>
              <a:t>Kada je on opisan kao sretan, debeljuškast čovjek sa bradom?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When did he move to North Pole?</a:t>
            </a:r>
            <a:r>
              <a:rPr lang="hr-HR" sz="2000" b="1" dirty="0"/>
              <a:t> </a:t>
            </a:r>
            <a:r>
              <a:rPr lang="hr-HR" sz="2000" i="1" dirty="0"/>
              <a:t>Kada se preselio na Sjeverni pol?</a:t>
            </a:r>
          </a:p>
          <a:p>
            <a:pPr marL="0" indent="0">
              <a:buNone/>
            </a:pPr>
            <a:r>
              <a:rPr lang="hr-HR" sz="2000" i="1" dirty="0"/>
              <a:t>Koliko si naučio o poznatim izmišljenim likovima:</a:t>
            </a:r>
            <a:br>
              <a:rPr lang="hr-HR" sz="2000" b="1" i="1" dirty="0"/>
            </a:br>
            <a:r>
              <a:rPr lang="hr-HR" sz="2000" dirty="0">
                <a:hlinkClick r:id="rId7"/>
              </a:rPr>
              <a:t>https://wordwall.net/resource/9798362/06u4l3famousbutneveraliveexitcard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FF1A772-C411-46FB-AF28-31ACABA4720D}"/>
              </a:ext>
            </a:extLst>
          </p:cNvPr>
          <p:cNvSpPr txBox="1">
            <a:spLocks/>
          </p:cNvSpPr>
          <p:nvPr/>
        </p:nvSpPr>
        <p:spPr>
          <a:xfrm>
            <a:off x="5996174" y="1251164"/>
            <a:ext cx="2926029" cy="19835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F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>
                <a:solidFill>
                  <a:srgbClr val="FF0000"/>
                </a:solidFill>
              </a:rPr>
              <a:t>T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F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F</a:t>
            </a:r>
          </a:p>
        </p:txBody>
      </p:sp>
      <p:pic>
        <p:nvPicPr>
          <p:cNvPr id="7" name="06_16_Famuous_but_never_alive_02">
            <a:hlinkClick r:id="" action="ppaction://media"/>
            <a:extLst>
              <a:ext uri="{FF2B5EF4-FFF2-40B4-BE49-F238E27FC236}">
                <a16:creationId xmlns:a16="http://schemas.microsoft.com/office/drawing/2014/main" id="{191C26ED-CD2A-4CCB-8424-6D18250FDD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75735" y="24352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87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79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5" grpId="0"/>
      <p:bldP spid="9" grpId="0" build="p"/>
      <p:bldP spid="1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https://www.e-sfera.hr/dodatni-digitalni-sadrzaji/ab97a0ab-a309-4b5e-898b-87097f2830a7/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Interacting with </a:t>
            </a:r>
            <a:r>
              <a:rPr lang="en-US" sz="2000" b="1" u="sng" dirty="0" err="1"/>
              <a:t>favourite</a:t>
            </a:r>
            <a:r>
              <a:rPr lang="en-US" sz="2000" b="1" u="sng" dirty="0"/>
              <a:t> characters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113861" y="3531164"/>
            <a:ext cx="20665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2400" dirty="0">
                <a:latin typeface="Ink Free" panose="03080402000500000000" pitchFamily="66" charset="0"/>
              </a:rPr>
              <a:t>FAMOUS </a:t>
            </a:r>
            <a:br>
              <a:rPr lang="hr-HR" sz="2400" dirty="0">
                <a:latin typeface="Ink Free" panose="03080402000500000000" pitchFamily="66" charset="0"/>
              </a:rPr>
            </a:br>
            <a:r>
              <a:rPr lang="hr-HR" sz="2400" dirty="0">
                <a:latin typeface="Ink Free" panose="03080402000500000000" pitchFamily="66" charset="0"/>
              </a:rPr>
              <a:t>CHARACTERS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864095" y="236796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Santa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506726" y="1953391"/>
            <a:ext cx="1662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 err="1">
                <a:latin typeface="Ink Free" panose="03080402000500000000" pitchFamily="66" charset="0"/>
              </a:rPr>
              <a:t>Easter</a:t>
            </a:r>
            <a:r>
              <a:rPr lang="hr-HR" sz="2000" dirty="0">
                <a:latin typeface="Ink Free" panose="03080402000500000000" pitchFamily="66" charset="0"/>
              </a:rPr>
              <a:t> Bunny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296304" y="1824174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dirty="0">
                <a:latin typeface="Ink Free" panose="03080402000500000000" pitchFamily="66" charset="0"/>
              </a:rPr>
              <a:t>Superman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47319"/>
            <a:ext cx="9180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se prisjeti poznatih izmišljenih likova!</a:t>
            </a:r>
            <a:br>
              <a:rPr lang="hr-HR" sz="2000" dirty="0"/>
            </a:br>
            <a:r>
              <a:rPr lang="hr-HR" sz="2000" i="1" dirty="0"/>
              <a:t>Umjesto u bilježnicu ove riječi možeš oblikovati i u sliku koristeći alat na sljedećoj poveznici: </a:t>
            </a:r>
            <a:r>
              <a:rPr lang="hr-HR" sz="2000" i="1" dirty="0">
                <a:hlinkClick r:id="rId8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C0B1F74-ED3A-4258-BC22-FCA543A10E4B}"/>
              </a:ext>
            </a:extLst>
          </p:cNvPr>
          <p:cNvSpPr txBox="1"/>
          <p:nvPr/>
        </p:nvSpPr>
        <p:spPr>
          <a:xfrm rot="21356220">
            <a:off x="3134553" y="5462117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Pokušaj prepoznati poznate izmišljene likove prema opisu na sljedećoj poveznici: </a:t>
            </a:r>
            <a:r>
              <a:rPr lang="hr-HR" sz="2000" dirty="0">
                <a:hlinkClick r:id="rId9"/>
              </a:rPr>
              <a:t>https://wordwall.net/resource/9793705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  <p:bldP spid="2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4980044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7" y="-6193"/>
            <a:ext cx="5105297" cy="684190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134275" y="219995"/>
            <a:ext cx="7046847" cy="40509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Who stole f</a:t>
            </a:r>
            <a:r>
              <a:rPr lang="hr-HR" sz="2000" b="1" dirty="0"/>
              <a:t>r</a:t>
            </a:r>
            <a:r>
              <a:rPr lang="en-US" sz="2000" b="1" dirty="0"/>
              <a:t>om the</a:t>
            </a:r>
            <a:r>
              <a:rPr lang="hr-HR" sz="2000" b="1" dirty="0"/>
              <a:t> </a:t>
            </a:r>
            <a:r>
              <a:rPr lang="en-US" sz="2000" b="1" dirty="0"/>
              <a:t>rich and gave to the poor? </a:t>
            </a:r>
            <a:r>
              <a:rPr lang="hr-HR" sz="2000" i="1" dirty="0"/>
              <a:t>Tko je krao od bogatih i davao siromašnima?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gave presents</a:t>
            </a:r>
            <a:r>
              <a:rPr lang="hr-HR" sz="2000" b="1" dirty="0"/>
              <a:t> </a:t>
            </a:r>
            <a:r>
              <a:rPr lang="en-US" sz="2000" b="1" dirty="0"/>
              <a:t>to all good children last Christmas? </a:t>
            </a:r>
            <a:r>
              <a:rPr lang="hr-HR" sz="2000" i="1" dirty="0"/>
              <a:t>Tko je dijelio dobroj djeci poklone prošlog Božića?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used</a:t>
            </a:r>
            <a:r>
              <a:rPr lang="hr-HR" sz="2000" b="1" dirty="0"/>
              <a:t> </a:t>
            </a:r>
            <a:r>
              <a:rPr lang="en-US" sz="2000" b="1" dirty="0"/>
              <a:t>to say, My name is Bond, James </a:t>
            </a:r>
            <a:r>
              <a:rPr lang="hr-HR" sz="2000" b="1" dirty="0"/>
              <a:t>B</a:t>
            </a:r>
            <a:r>
              <a:rPr lang="en-US" sz="2000" b="1" dirty="0" err="1"/>
              <a:t>ond</a:t>
            </a:r>
            <a:r>
              <a:rPr lang="en-US" sz="2000" b="1" dirty="0"/>
              <a:t>? </a:t>
            </a:r>
            <a:r>
              <a:rPr lang="hr-HR" sz="2000" i="1" dirty="0"/>
              <a:t>Tko je uvijek govorio: Moje ime je Bond, James Bond.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was the most famous detective of all times?</a:t>
            </a:r>
            <a:r>
              <a:rPr lang="hr-HR" sz="2000" b="1" dirty="0"/>
              <a:t> </a:t>
            </a:r>
            <a:r>
              <a:rPr lang="hr-HR" sz="2000" i="1" dirty="0"/>
              <a:t>Tko je bio najpoznatiji detektiv svih vremena?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5224" y="5464588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? </a:t>
            </a:r>
            <a:r>
              <a:rPr lang="hr-HR" sz="2000" i="1" dirty="0"/>
              <a:t>Tko su osobe na crtežima?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53" y="311841"/>
            <a:ext cx="11648016" cy="37966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B8D2A5F-4DE3-48B8-B599-065B0FB02ED9}"/>
              </a:ext>
            </a:extLst>
          </p:cNvPr>
          <p:cNvSpPr txBox="1">
            <a:spLocks/>
          </p:cNvSpPr>
          <p:nvPr/>
        </p:nvSpPr>
        <p:spPr>
          <a:xfrm>
            <a:off x="265231" y="311841"/>
            <a:ext cx="2499360" cy="2381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 err="1">
                <a:solidFill>
                  <a:srgbClr val="FF0000"/>
                </a:solidFill>
              </a:rPr>
              <a:t>Robin</a:t>
            </a:r>
            <a:r>
              <a:rPr lang="hr-HR" sz="3000" i="1" dirty="0">
                <a:solidFill>
                  <a:srgbClr val="FF0000"/>
                </a:solidFill>
              </a:rPr>
              <a:t> Hood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FFA63F3-C074-44AB-B55C-7D5A41CE10AF}"/>
              </a:ext>
            </a:extLst>
          </p:cNvPr>
          <p:cNvSpPr txBox="1">
            <a:spLocks/>
          </p:cNvSpPr>
          <p:nvPr/>
        </p:nvSpPr>
        <p:spPr>
          <a:xfrm>
            <a:off x="2989031" y="3381793"/>
            <a:ext cx="2499360" cy="2381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>
                <a:solidFill>
                  <a:srgbClr val="FF0000"/>
                </a:solidFill>
              </a:rPr>
              <a:t>Santa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03EDD45-D9EB-40E2-BA25-1AD80FC3234F}"/>
              </a:ext>
            </a:extLst>
          </p:cNvPr>
          <p:cNvSpPr txBox="1">
            <a:spLocks/>
          </p:cNvSpPr>
          <p:nvPr/>
        </p:nvSpPr>
        <p:spPr>
          <a:xfrm>
            <a:off x="4652029" y="1183348"/>
            <a:ext cx="2499360" cy="2381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>
                <a:solidFill>
                  <a:srgbClr val="FF0000"/>
                </a:solidFill>
              </a:rPr>
              <a:t>Sherlock Holmes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9E2540C-73F3-4F43-8477-7A3F55346277}"/>
              </a:ext>
            </a:extLst>
          </p:cNvPr>
          <p:cNvSpPr txBox="1">
            <a:spLocks/>
          </p:cNvSpPr>
          <p:nvPr/>
        </p:nvSpPr>
        <p:spPr>
          <a:xfrm>
            <a:off x="6096000" y="284231"/>
            <a:ext cx="2499360" cy="2381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>
                <a:solidFill>
                  <a:srgbClr val="FF0000"/>
                </a:solidFill>
              </a:rPr>
              <a:t>James </a:t>
            </a:r>
            <a:br>
              <a:rPr lang="hr-HR" sz="3000" i="1" dirty="0">
                <a:solidFill>
                  <a:srgbClr val="FF0000"/>
                </a:solidFill>
              </a:rPr>
            </a:br>
            <a:r>
              <a:rPr lang="hr-HR" sz="3000" i="1" dirty="0">
                <a:solidFill>
                  <a:srgbClr val="FF0000"/>
                </a:solidFill>
              </a:rPr>
              <a:t>Bond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EB35042-E25F-4DBF-ACA9-57270D630A7D}"/>
              </a:ext>
            </a:extLst>
          </p:cNvPr>
          <p:cNvSpPr txBox="1">
            <a:spLocks/>
          </p:cNvSpPr>
          <p:nvPr/>
        </p:nvSpPr>
        <p:spPr>
          <a:xfrm rot="16580080">
            <a:off x="7694590" y="1434889"/>
            <a:ext cx="2499360" cy="2381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>
                <a:solidFill>
                  <a:srgbClr val="FF0000"/>
                </a:solidFill>
              </a:rPr>
              <a:t>King Arthur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052C528-EBDC-4316-8454-75049AF571D4}"/>
              </a:ext>
            </a:extLst>
          </p:cNvPr>
          <p:cNvSpPr txBox="1">
            <a:spLocks/>
          </p:cNvSpPr>
          <p:nvPr/>
        </p:nvSpPr>
        <p:spPr>
          <a:xfrm rot="3874192">
            <a:off x="7842399" y="2346976"/>
            <a:ext cx="2499360" cy="2381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 err="1">
                <a:solidFill>
                  <a:srgbClr val="FF0000"/>
                </a:solidFill>
              </a:rPr>
              <a:t>Frankenstein</a:t>
            </a:r>
            <a:endParaRPr lang="hr-HR" sz="3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" y="6333"/>
            <a:ext cx="5110084" cy="684190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7618" y="930343"/>
            <a:ext cx="6882144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1 </a:t>
            </a:r>
            <a:r>
              <a:rPr lang="hr-HR" sz="2000" b="1" dirty="0" err="1"/>
              <a:t>and</a:t>
            </a:r>
            <a:r>
              <a:rPr lang="hr-HR" sz="2000" b="1" dirty="0"/>
              <a:t> 2.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number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boxes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Pročitaj oba teksta i napiši u kvadratić o kome je tekst.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94" y="1716066"/>
            <a:ext cx="11866968" cy="40200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2" name="Rezervirano mjesto sadržaja 2">
            <a:extLst>
              <a:ext uri="{FF2B5EF4-FFF2-40B4-BE49-F238E27FC236}">
                <a16:creationId xmlns:a16="http://schemas.microsoft.com/office/drawing/2014/main" id="{6379FB11-751F-4F63-BA84-7FBD728A706B}"/>
              </a:ext>
            </a:extLst>
          </p:cNvPr>
          <p:cNvSpPr txBox="1">
            <a:spLocks/>
          </p:cNvSpPr>
          <p:nvPr/>
        </p:nvSpPr>
        <p:spPr>
          <a:xfrm>
            <a:off x="6133578" y="2771503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576776CE-2B18-47FB-BCCF-C4331834C5F2}"/>
              </a:ext>
            </a:extLst>
          </p:cNvPr>
          <p:cNvSpPr txBox="1">
            <a:spLocks/>
          </p:cNvSpPr>
          <p:nvPr/>
        </p:nvSpPr>
        <p:spPr>
          <a:xfrm>
            <a:off x="549057" y="2771502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3" name="Famous_but_never_alive_TEXT_01">
            <a:hlinkClick r:id="" action="ppaction://media"/>
            <a:extLst>
              <a:ext uri="{FF2B5EF4-FFF2-40B4-BE49-F238E27FC236}">
                <a16:creationId xmlns:a16="http://schemas.microsoft.com/office/drawing/2014/main" id="{FD0EADC4-5A76-4A62-AB5B-8EE40C9495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948078" y="5318057"/>
            <a:ext cx="609600" cy="609600"/>
          </a:xfrm>
          <a:prstGeom prst="rect">
            <a:avLst/>
          </a:prstGeom>
        </p:spPr>
      </p:pic>
      <p:pic>
        <p:nvPicPr>
          <p:cNvPr id="5" name="Famous_but_never_alive_TEXT_02">
            <a:hlinkClick r:id="" action="ppaction://media"/>
            <a:extLst>
              <a:ext uri="{FF2B5EF4-FFF2-40B4-BE49-F238E27FC236}">
                <a16:creationId xmlns:a16="http://schemas.microsoft.com/office/drawing/2014/main" id="{CFB532EF-4781-4A8E-970C-204C852311A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58162" y="54208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4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27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5" grpId="0"/>
      <p:bldP spid="52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" y="6333"/>
            <a:ext cx="5110084" cy="684190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16168" y="374084"/>
            <a:ext cx="6882144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texts again and circle a, b or c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Pročitaj tekst još jednom i odaberi a, b ili c.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32" y="1120015"/>
            <a:ext cx="10997182" cy="52609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4BFAEEDA-8079-44EA-9E98-129A009ED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603" y="2491880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97B2D69A-AAF1-4C27-8271-0AFA38290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235" y="3423817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59A722B7-D764-403A-B93F-EA85B0112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235" y="5485782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267456FA-FB1F-489C-87F0-964D425B9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761" y="2494444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6B469B90-D034-400F-ADEF-67EF3166F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761" y="3480302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2F182B7D-EF79-4D9C-9978-288DD44E7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086" y="5435677"/>
            <a:ext cx="387048" cy="5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59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" y="6333"/>
            <a:ext cx="5110084" cy="684190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47340" y="197180"/>
            <a:ext cx="6882144" cy="3419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old was Mary Shelly </a:t>
            </a:r>
            <a:r>
              <a:rPr lang="en-US" sz="2000" b="1" dirty="0" err="1"/>
              <a:t>wh</a:t>
            </a:r>
            <a:r>
              <a:rPr lang="hr-HR" sz="2000" b="1" dirty="0"/>
              <a:t>e</a:t>
            </a:r>
            <a:r>
              <a:rPr lang="en-US" sz="2000" b="1" dirty="0"/>
              <a:t>n</a:t>
            </a:r>
            <a:r>
              <a:rPr lang="hr-HR" sz="2000" b="1" dirty="0"/>
              <a:t> </a:t>
            </a:r>
            <a:r>
              <a:rPr lang="en-US" sz="2000" b="1" dirty="0"/>
              <a:t>she wrote the novel about a scientist and a</a:t>
            </a:r>
            <a:r>
              <a:rPr lang="hr-HR" sz="2000" b="1" dirty="0"/>
              <a:t> </a:t>
            </a:r>
            <a:r>
              <a:rPr lang="en-US" sz="2000" b="1" dirty="0"/>
              <a:t>monster? </a:t>
            </a:r>
            <a:r>
              <a:rPr lang="hr-HR" sz="2000" i="1" dirty="0"/>
              <a:t>Koliko je </a:t>
            </a:r>
            <a:r>
              <a:rPr lang="hr-HR" sz="2000" i="1" dirty="0" err="1"/>
              <a:t>Mary</a:t>
            </a:r>
            <a:r>
              <a:rPr lang="hr-HR" sz="2000" i="1" dirty="0"/>
              <a:t> </a:t>
            </a:r>
            <a:r>
              <a:rPr lang="hr-HR" sz="2000" i="1" dirty="0" err="1"/>
              <a:t>Shelly</a:t>
            </a:r>
            <a:r>
              <a:rPr lang="hr-HR" sz="2000" i="1" dirty="0"/>
              <a:t> imala godina kad je napisala roman o znanstveniku i čudovištu?</a:t>
            </a:r>
          </a:p>
          <a:p>
            <a:pPr marL="0" indent="0">
              <a:buNone/>
            </a:pPr>
            <a:r>
              <a:rPr lang="en-US" sz="2000" b="1" dirty="0"/>
              <a:t>Why did the monster seek revenge?</a:t>
            </a:r>
            <a:r>
              <a:rPr lang="hr-HR" sz="2000" b="1" dirty="0"/>
              <a:t> </a:t>
            </a:r>
            <a:r>
              <a:rPr lang="hr-HR" sz="2000" i="1" dirty="0"/>
              <a:t>Zašto je čudovište tražilo osvetu?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solved most crime mysteries in London in</a:t>
            </a:r>
            <a:r>
              <a:rPr lang="hr-HR" sz="2000" b="1" dirty="0"/>
              <a:t> </a:t>
            </a:r>
            <a:r>
              <a:rPr lang="en-US" sz="2000" b="1" dirty="0"/>
              <a:t>19th </a:t>
            </a:r>
            <a:r>
              <a:rPr lang="hr-HR" sz="2000" b="1" dirty="0" err="1"/>
              <a:t>century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r>
              <a:rPr lang="hr-HR" sz="2000" i="1" dirty="0"/>
              <a:t>Tko je riješio najviše slučajeva u </a:t>
            </a:r>
            <a:r>
              <a:rPr lang="hr-HR" sz="2000" i="1" dirty="0" err="1"/>
              <a:t>londonu</a:t>
            </a:r>
            <a:r>
              <a:rPr lang="hr-HR" sz="2000" i="1" dirty="0"/>
              <a:t> u 19. stoljeću?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was James Moriarty?</a:t>
            </a:r>
            <a:r>
              <a:rPr lang="hr-HR" sz="2000" b="1" dirty="0"/>
              <a:t> </a:t>
            </a:r>
            <a:r>
              <a:rPr lang="hr-HR" sz="2000" i="1" dirty="0"/>
              <a:t>Tko je bio James </a:t>
            </a:r>
            <a:r>
              <a:rPr lang="hr-HR" sz="2000" i="1" dirty="0" err="1"/>
              <a:t>Moriarty</a:t>
            </a:r>
            <a:r>
              <a:rPr lang="hr-HR" sz="2000" i="1" dirty="0"/>
              <a:t>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38" y="3083468"/>
            <a:ext cx="11866968" cy="40200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2" name="Rezervirano mjesto sadržaja 2">
            <a:extLst>
              <a:ext uri="{FF2B5EF4-FFF2-40B4-BE49-F238E27FC236}">
                <a16:creationId xmlns:a16="http://schemas.microsoft.com/office/drawing/2014/main" id="{6379FB11-751F-4F63-BA84-7FBD728A706B}"/>
              </a:ext>
            </a:extLst>
          </p:cNvPr>
          <p:cNvSpPr txBox="1">
            <a:spLocks/>
          </p:cNvSpPr>
          <p:nvPr/>
        </p:nvSpPr>
        <p:spPr>
          <a:xfrm>
            <a:off x="6133578" y="4149363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576776CE-2B18-47FB-BCCF-C4331834C5F2}"/>
              </a:ext>
            </a:extLst>
          </p:cNvPr>
          <p:cNvSpPr txBox="1">
            <a:spLocks/>
          </p:cNvSpPr>
          <p:nvPr/>
        </p:nvSpPr>
        <p:spPr>
          <a:xfrm>
            <a:off x="549057" y="4149362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9693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52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8671"/>
            <a:ext cx="5113350" cy="682848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46!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59" y="1804448"/>
            <a:ext cx="10912784" cy="32369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043452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Fill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gaps</a:t>
            </a:r>
            <a:r>
              <a:rPr lang="hr-HR" sz="2100" b="1" dirty="0"/>
              <a:t> </a:t>
            </a:r>
            <a:r>
              <a:rPr lang="hr-HR" sz="2100" b="1" dirty="0" err="1"/>
              <a:t>with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bellow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rečenice ponuđenim riječima.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051E621-E053-47F7-8F25-E71BCCC654E9}"/>
              </a:ext>
            </a:extLst>
          </p:cNvPr>
          <p:cNvSpPr txBox="1">
            <a:spLocks/>
          </p:cNvSpPr>
          <p:nvPr/>
        </p:nvSpPr>
        <p:spPr>
          <a:xfrm>
            <a:off x="8255275" y="318660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appeared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6D771C3-6F7A-4B71-A5E9-F357AA3E11BE}"/>
              </a:ext>
            </a:extLst>
          </p:cNvPr>
          <p:cNvSpPr txBox="1">
            <a:spLocks/>
          </p:cNvSpPr>
          <p:nvPr/>
        </p:nvSpPr>
        <p:spPr>
          <a:xfrm>
            <a:off x="9627620" y="3549110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brilliant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C18134F3-2AA4-46A8-B1B6-B0DA3AC9A171}"/>
              </a:ext>
            </a:extLst>
          </p:cNvPr>
          <p:cNvSpPr txBox="1">
            <a:spLocks/>
          </p:cNvSpPr>
          <p:nvPr/>
        </p:nvSpPr>
        <p:spPr>
          <a:xfrm>
            <a:off x="9071843" y="3886292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enemy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23ED0254-053D-4577-92C4-FEDD0194B803}"/>
              </a:ext>
            </a:extLst>
          </p:cNvPr>
          <p:cNvSpPr txBox="1">
            <a:spLocks/>
          </p:cNvSpPr>
          <p:nvPr/>
        </p:nvSpPr>
        <p:spPr>
          <a:xfrm>
            <a:off x="5109881" y="4229423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created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E756A14C-DA7A-4B19-A988-DF8B3E3431C4}"/>
              </a:ext>
            </a:extLst>
          </p:cNvPr>
          <p:cNvSpPr txBox="1">
            <a:spLocks/>
          </p:cNvSpPr>
          <p:nvPr/>
        </p:nvSpPr>
        <p:spPr>
          <a:xfrm>
            <a:off x="9458942" y="458597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revenge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B74FFED-5767-473A-8139-086302FC1BD4}"/>
              </a:ext>
            </a:extLst>
          </p:cNvPr>
          <p:cNvSpPr txBox="1">
            <a:spLocks/>
          </p:cNvSpPr>
          <p:nvPr/>
        </p:nvSpPr>
        <p:spPr>
          <a:xfrm>
            <a:off x="5134274" y="5681918"/>
            <a:ext cx="6775227" cy="526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Uvježbaj naučeno na sljedećoj poveznici: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https://learningapps.org/watch?v=p5qvb312520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8" grpId="0" build="p"/>
      <p:bldP spid="20" grpId="0" build="p"/>
      <p:bldP spid="31" grpId="0" build="p"/>
      <p:bldP spid="33" grpId="0" build="p"/>
      <p:bldP spid="35" grpId="0" build="p"/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57.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10349"/>
            <a:ext cx="5123396" cy="683387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73037" y="751562"/>
            <a:ext cx="6543326" cy="2173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Odgovori na pitanja. Upiši ime lika.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396" y="1498593"/>
            <a:ext cx="6477733" cy="25767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C896F76-5FB0-439D-970F-E5A79CCA4FC2}"/>
              </a:ext>
            </a:extLst>
          </p:cNvPr>
          <p:cNvSpPr txBox="1">
            <a:spLocks/>
          </p:cNvSpPr>
          <p:nvPr/>
        </p:nvSpPr>
        <p:spPr>
          <a:xfrm>
            <a:off x="9756658" y="1872710"/>
            <a:ext cx="2499360" cy="2381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Frankenstein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Sherlock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Sherlock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Sherlock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Sherlock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Frankenstein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EE9DDC40-FFE4-437B-BEC1-5BDF18466948}"/>
              </a:ext>
            </a:extLst>
          </p:cNvPr>
          <p:cNvSpPr txBox="1">
            <a:spLocks/>
          </p:cNvSpPr>
          <p:nvPr/>
        </p:nvSpPr>
        <p:spPr>
          <a:xfrm>
            <a:off x="5338630" y="4563535"/>
            <a:ext cx="6477733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Koliko znaš o likovima iz prvog zadatka – što znaš o Djedu Božićnjaku, </a:t>
            </a:r>
            <a:r>
              <a:rPr lang="hr-HR" sz="2000" i="1" dirty="0" err="1"/>
              <a:t>Robinu</a:t>
            </a:r>
            <a:r>
              <a:rPr lang="hr-HR" sz="2000" i="1" dirty="0"/>
              <a:t> Hoodu i Kralju Arthuru?</a:t>
            </a:r>
          </a:p>
          <a:p>
            <a:pPr marL="0" indent="0">
              <a:buNone/>
            </a:pPr>
            <a:r>
              <a:rPr lang="hr-HR" sz="2000" i="1" dirty="0"/>
              <a:t>Znaš li tko je bila </a:t>
            </a:r>
            <a:r>
              <a:rPr lang="hr-HR" sz="2000" i="1" dirty="0" err="1"/>
              <a:t>Cruella</a:t>
            </a:r>
            <a:r>
              <a:rPr lang="hr-HR" sz="2000" i="1" dirty="0"/>
              <a:t> De </a:t>
            </a:r>
            <a:r>
              <a:rPr lang="hr-HR" sz="2000" i="1" dirty="0" err="1"/>
              <a:t>Vil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i="1" dirty="0"/>
              <a:t>Odigraj aktivnost na sljedećoj poveznici i vidi koliko poznaješ i te likove: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https://wordwall.net/resource/9800240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87406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7" grpId="0" build="p"/>
      <p:bldP spid="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6904"/>
            <a:ext cx="5113350" cy="683202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46!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96" y="1776204"/>
            <a:ext cx="9880257" cy="32934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802592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Match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pictures</a:t>
            </a:r>
            <a:r>
              <a:rPr lang="hr-HR" sz="2100" b="1" dirty="0"/>
              <a:t> </a:t>
            </a:r>
            <a:r>
              <a:rPr lang="hr-HR" sz="2100" b="1" dirty="0" err="1"/>
              <a:t>with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Spoji slike sa riječima.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051E621-E053-47F7-8F25-E71BCCC654E9}"/>
              </a:ext>
            </a:extLst>
          </p:cNvPr>
          <p:cNvSpPr txBox="1">
            <a:spLocks/>
          </p:cNvSpPr>
          <p:nvPr/>
        </p:nvSpPr>
        <p:spPr>
          <a:xfrm>
            <a:off x="9604905" y="460062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b="1" i="1" dirty="0">
                <a:solidFill>
                  <a:srgbClr val="FF0000"/>
                </a:solidFill>
              </a:rPr>
              <a:t>a </a:t>
            </a:r>
            <a:r>
              <a:rPr lang="hr-HR" sz="2200" b="1" i="1" dirty="0" err="1">
                <a:solidFill>
                  <a:srgbClr val="FF0000"/>
                </a:solidFill>
              </a:rPr>
              <a:t>poem</a:t>
            </a:r>
            <a:r>
              <a:rPr lang="hr-HR" sz="2200" i="1" dirty="0">
                <a:solidFill>
                  <a:srgbClr val="FF0000"/>
                </a:solidFill>
              </a:rPr>
              <a:t> - pjesma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6D771C3-6F7A-4B71-A5E9-F357AA3E11BE}"/>
              </a:ext>
            </a:extLst>
          </p:cNvPr>
          <p:cNvSpPr txBox="1">
            <a:spLocks/>
          </p:cNvSpPr>
          <p:nvPr/>
        </p:nvSpPr>
        <p:spPr>
          <a:xfrm>
            <a:off x="2240530" y="461672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b="1" i="1" dirty="0">
                <a:solidFill>
                  <a:srgbClr val="FF0000"/>
                </a:solidFill>
              </a:rPr>
              <a:t>a </a:t>
            </a:r>
            <a:r>
              <a:rPr lang="hr-HR" sz="2200" b="1" i="1" dirty="0" err="1">
                <a:solidFill>
                  <a:srgbClr val="FF0000"/>
                </a:solidFill>
              </a:rPr>
              <a:t>novel</a:t>
            </a:r>
            <a:r>
              <a:rPr lang="hr-HR" sz="2200" b="1" i="1" dirty="0">
                <a:solidFill>
                  <a:srgbClr val="FF0000"/>
                </a:solidFill>
              </a:rPr>
              <a:t> </a:t>
            </a:r>
            <a:r>
              <a:rPr lang="hr-HR" sz="2200" i="1" dirty="0">
                <a:solidFill>
                  <a:srgbClr val="FF0000"/>
                </a:solidFill>
              </a:rPr>
              <a:t>- roman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C18134F3-2AA4-46A8-B1B6-B0DA3AC9A171}"/>
              </a:ext>
            </a:extLst>
          </p:cNvPr>
          <p:cNvSpPr txBox="1">
            <a:spLocks/>
          </p:cNvSpPr>
          <p:nvPr/>
        </p:nvSpPr>
        <p:spPr>
          <a:xfrm>
            <a:off x="4235794" y="4604200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b="1" i="1" dirty="0">
                <a:solidFill>
                  <a:srgbClr val="FF0000"/>
                </a:solidFill>
              </a:rPr>
              <a:t>a </a:t>
            </a:r>
            <a:r>
              <a:rPr lang="hr-HR" sz="2200" b="1" i="1" dirty="0" err="1">
                <a:solidFill>
                  <a:srgbClr val="FF0000"/>
                </a:solidFill>
              </a:rPr>
              <a:t>biography</a:t>
            </a:r>
            <a:r>
              <a:rPr lang="hr-HR" sz="2200" b="1" i="1" dirty="0">
                <a:solidFill>
                  <a:srgbClr val="FF0000"/>
                </a:solidFill>
              </a:rPr>
              <a:t> </a:t>
            </a:r>
            <a:r>
              <a:rPr lang="hr-HR" sz="2200" i="1" dirty="0">
                <a:solidFill>
                  <a:srgbClr val="FF0000"/>
                </a:solidFill>
              </a:rPr>
              <a:t>- biografija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23ED0254-053D-4577-92C4-FEDD0194B803}"/>
              </a:ext>
            </a:extLst>
          </p:cNvPr>
          <p:cNvSpPr txBox="1">
            <a:spLocks/>
          </p:cNvSpPr>
          <p:nvPr/>
        </p:nvSpPr>
        <p:spPr>
          <a:xfrm>
            <a:off x="7109982" y="4607995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b="1" i="1" dirty="0">
                <a:solidFill>
                  <a:srgbClr val="FF0000"/>
                </a:solidFill>
              </a:rPr>
              <a:t>a </a:t>
            </a:r>
            <a:r>
              <a:rPr lang="hr-HR" sz="2200" b="1" i="1" dirty="0" err="1">
                <a:solidFill>
                  <a:srgbClr val="FF0000"/>
                </a:solidFill>
              </a:rPr>
              <a:t>fairy</a:t>
            </a:r>
            <a:r>
              <a:rPr lang="hr-HR" sz="2200" b="1" i="1" dirty="0">
                <a:solidFill>
                  <a:srgbClr val="FF0000"/>
                </a:solidFill>
              </a:rPr>
              <a:t> tale </a:t>
            </a:r>
            <a:r>
              <a:rPr lang="hr-HR" sz="2200" i="1" dirty="0">
                <a:solidFill>
                  <a:srgbClr val="FF0000"/>
                </a:solidFill>
              </a:rPr>
              <a:t>- bajka</a:t>
            </a:r>
          </a:p>
        </p:txBody>
      </p:sp>
    </p:spTree>
    <p:extLst>
      <p:ext uri="{BB962C8B-B14F-4D97-AF65-F5344CB8AC3E}">
        <p14:creationId xmlns:p14="http://schemas.microsoft.com/office/powerpoint/2010/main" val="282055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8" grpId="0" build="p"/>
      <p:bldP spid="20" grpId="0" build="p"/>
      <p:bldP spid="31" grpId="0" build="p"/>
      <p:bldP spid="33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</TotalTime>
  <Words>734</Words>
  <Application>Microsoft Office PowerPoint</Application>
  <PresentationFormat>Široki zaslon</PresentationFormat>
  <Paragraphs>87</Paragraphs>
  <Slides>14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21" baseType="lpstr">
      <vt:lpstr>Ink Free</vt:lpstr>
      <vt:lpstr>Calibri Light</vt:lpstr>
      <vt:lpstr>Arial</vt:lpstr>
      <vt:lpstr>Calibri</vt:lpstr>
      <vt:lpstr>Cambria</vt:lpstr>
      <vt:lpstr>Avenir Next LT Pro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200</cp:revision>
  <dcterms:created xsi:type="dcterms:W3CDTF">2020-09-15T16:13:04Z</dcterms:created>
  <dcterms:modified xsi:type="dcterms:W3CDTF">2021-01-22T12:30:08Z</dcterms:modified>
</cp:coreProperties>
</file>